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6" r:id="rId3"/>
    <p:sldId id="325" r:id="rId4"/>
    <p:sldId id="349" r:id="rId5"/>
    <p:sldId id="327" r:id="rId6"/>
    <p:sldId id="334" r:id="rId7"/>
    <p:sldId id="339" r:id="rId8"/>
    <p:sldId id="335" r:id="rId9"/>
    <p:sldId id="343" r:id="rId10"/>
    <p:sldId id="344" r:id="rId11"/>
    <p:sldId id="336" r:id="rId12"/>
    <p:sldId id="337" r:id="rId13"/>
    <p:sldId id="338" r:id="rId14"/>
    <p:sldId id="345" r:id="rId15"/>
    <p:sldId id="346" r:id="rId16"/>
    <p:sldId id="348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A1A2"/>
    <a:srgbClr val="ABB7D6"/>
    <a:srgbClr val="EC7D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88" autoAdjust="0"/>
    <p:restoredTop sz="83703" autoAdjust="0"/>
  </p:normalViewPr>
  <p:slideViewPr>
    <p:cSldViewPr snapToGrid="0" snapToObjects="1">
      <p:cViewPr varScale="1">
        <p:scale>
          <a:sx n="198" d="100"/>
          <a:sy n="198" d="100"/>
        </p:scale>
        <p:origin x="172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A08AE-5E5A-BE4A-93A5-520085E78E4D}" type="datetimeFigureOut">
              <a:rPr lang="en-IT" smtClean="0"/>
              <a:t>7/7/24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373D8-6B8A-7C42-8E6F-DCB490067EF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58361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9735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36305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23890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90093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53314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/>
          <p:nvPr userDrawn="1"/>
        </p:nvSpPr>
        <p:spPr>
          <a:xfrm flipV="1">
            <a:off x="0" y="405361"/>
            <a:ext cx="6977430" cy="4780471"/>
          </a:xfrm>
          <a:custGeom>
            <a:avLst/>
            <a:gdLst>
              <a:gd name="connsiteX0" fmla="*/ 0 w 1028700"/>
              <a:gd name="connsiteY0" fmla="*/ 0 h 5943600"/>
              <a:gd name="connsiteX1" fmla="*/ 1028700 w 1028700"/>
              <a:gd name="connsiteY1" fmla="*/ 0 h 5943600"/>
              <a:gd name="connsiteX2" fmla="*/ 1028700 w 1028700"/>
              <a:gd name="connsiteY2" fmla="*/ 5943600 h 5943600"/>
              <a:gd name="connsiteX3" fmla="*/ 0 w 1028700"/>
              <a:gd name="connsiteY3" fmla="*/ 5943600 h 5943600"/>
              <a:gd name="connsiteX4" fmla="*/ 0 w 1028700"/>
              <a:gd name="connsiteY4" fmla="*/ 0 h 5943600"/>
              <a:gd name="connsiteX0" fmla="*/ 0 w 3086100"/>
              <a:gd name="connsiteY0" fmla="*/ 0 h 5943600"/>
              <a:gd name="connsiteX1" fmla="*/ 1028700 w 3086100"/>
              <a:gd name="connsiteY1" fmla="*/ 0 h 5943600"/>
              <a:gd name="connsiteX2" fmla="*/ 3086100 w 3086100"/>
              <a:gd name="connsiteY2" fmla="*/ 5943600 h 5943600"/>
              <a:gd name="connsiteX3" fmla="*/ 0 w 3086100"/>
              <a:gd name="connsiteY3" fmla="*/ 5943600 h 5943600"/>
              <a:gd name="connsiteX4" fmla="*/ 0 w 3086100"/>
              <a:gd name="connsiteY4" fmla="*/ 0 h 5943600"/>
              <a:gd name="connsiteX0" fmla="*/ 0 w 3086100"/>
              <a:gd name="connsiteY0" fmla="*/ 0 h 5943600"/>
              <a:gd name="connsiteX1" fmla="*/ 1028700 w 3086100"/>
              <a:gd name="connsiteY1" fmla="*/ 0 h 5943600"/>
              <a:gd name="connsiteX2" fmla="*/ 3086100 w 3086100"/>
              <a:gd name="connsiteY2" fmla="*/ 5943600 h 5943600"/>
              <a:gd name="connsiteX3" fmla="*/ 624801 w 3086100"/>
              <a:gd name="connsiteY3" fmla="*/ 5943600 h 5943600"/>
              <a:gd name="connsiteX4" fmla="*/ 0 w 3086100"/>
              <a:gd name="connsiteY4" fmla="*/ 0 h 5943600"/>
              <a:gd name="connsiteX0" fmla="*/ 0 w 2461299"/>
              <a:gd name="connsiteY0" fmla="*/ 0 h 5993578"/>
              <a:gd name="connsiteX1" fmla="*/ 403899 w 2461299"/>
              <a:gd name="connsiteY1" fmla="*/ 49978 h 5993578"/>
              <a:gd name="connsiteX2" fmla="*/ 2461299 w 2461299"/>
              <a:gd name="connsiteY2" fmla="*/ 5993578 h 5993578"/>
              <a:gd name="connsiteX3" fmla="*/ 0 w 2461299"/>
              <a:gd name="connsiteY3" fmla="*/ 5993578 h 5993578"/>
              <a:gd name="connsiteX4" fmla="*/ 0 w 2461299"/>
              <a:gd name="connsiteY4" fmla="*/ 0 h 5993578"/>
              <a:gd name="connsiteX0" fmla="*/ 24993 w 2461299"/>
              <a:gd name="connsiteY0" fmla="*/ 12494 h 5943600"/>
              <a:gd name="connsiteX1" fmla="*/ 403899 w 2461299"/>
              <a:gd name="connsiteY1" fmla="*/ 0 h 5943600"/>
              <a:gd name="connsiteX2" fmla="*/ 2461299 w 2461299"/>
              <a:gd name="connsiteY2" fmla="*/ 5943600 h 5943600"/>
              <a:gd name="connsiteX3" fmla="*/ 0 w 2461299"/>
              <a:gd name="connsiteY3" fmla="*/ 5943600 h 5943600"/>
              <a:gd name="connsiteX4" fmla="*/ 24993 w 2461299"/>
              <a:gd name="connsiteY4" fmla="*/ 12494 h 5943600"/>
              <a:gd name="connsiteX0" fmla="*/ 1 w 2461299"/>
              <a:gd name="connsiteY0" fmla="*/ 0 h 5943601"/>
              <a:gd name="connsiteX1" fmla="*/ 403899 w 2461299"/>
              <a:gd name="connsiteY1" fmla="*/ 1 h 5943601"/>
              <a:gd name="connsiteX2" fmla="*/ 2461299 w 2461299"/>
              <a:gd name="connsiteY2" fmla="*/ 5943601 h 5943601"/>
              <a:gd name="connsiteX3" fmla="*/ 0 w 2461299"/>
              <a:gd name="connsiteY3" fmla="*/ 5943601 h 5943601"/>
              <a:gd name="connsiteX4" fmla="*/ 1 w 2461299"/>
              <a:gd name="connsiteY4" fmla="*/ 0 h 5943601"/>
              <a:gd name="connsiteX0" fmla="*/ 1 w 3023619"/>
              <a:gd name="connsiteY0" fmla="*/ 0 h 7517923"/>
              <a:gd name="connsiteX1" fmla="*/ 403899 w 3023619"/>
              <a:gd name="connsiteY1" fmla="*/ 1 h 7517923"/>
              <a:gd name="connsiteX2" fmla="*/ 3023619 w 3023619"/>
              <a:gd name="connsiteY2" fmla="*/ 7517923 h 7517923"/>
              <a:gd name="connsiteX3" fmla="*/ 0 w 3023619"/>
              <a:gd name="connsiteY3" fmla="*/ 5943601 h 7517923"/>
              <a:gd name="connsiteX4" fmla="*/ 1 w 3023619"/>
              <a:gd name="connsiteY4" fmla="*/ 0 h 7517923"/>
              <a:gd name="connsiteX0" fmla="*/ 12497 w 3036115"/>
              <a:gd name="connsiteY0" fmla="*/ 0 h 7517924"/>
              <a:gd name="connsiteX1" fmla="*/ 416395 w 3036115"/>
              <a:gd name="connsiteY1" fmla="*/ 1 h 7517924"/>
              <a:gd name="connsiteX2" fmla="*/ 3036115 w 3036115"/>
              <a:gd name="connsiteY2" fmla="*/ 7517923 h 7517924"/>
              <a:gd name="connsiteX3" fmla="*/ 0 w 3036115"/>
              <a:gd name="connsiteY3" fmla="*/ 7517924 h 7517924"/>
              <a:gd name="connsiteX4" fmla="*/ 12497 w 3036115"/>
              <a:gd name="connsiteY4" fmla="*/ 0 h 7517924"/>
              <a:gd name="connsiteX0" fmla="*/ 0 w 4810548"/>
              <a:gd name="connsiteY0" fmla="*/ 24987 h 7517923"/>
              <a:gd name="connsiteX1" fmla="*/ 2190828 w 4810548"/>
              <a:gd name="connsiteY1" fmla="*/ 0 h 7517923"/>
              <a:gd name="connsiteX2" fmla="*/ 4810548 w 4810548"/>
              <a:gd name="connsiteY2" fmla="*/ 7517922 h 7517923"/>
              <a:gd name="connsiteX3" fmla="*/ 1774433 w 4810548"/>
              <a:gd name="connsiteY3" fmla="*/ 7517923 h 7517923"/>
              <a:gd name="connsiteX4" fmla="*/ 0 w 4810548"/>
              <a:gd name="connsiteY4" fmla="*/ 24987 h 7517923"/>
              <a:gd name="connsiteX0" fmla="*/ 0 w 4810548"/>
              <a:gd name="connsiteY0" fmla="*/ 24987 h 7530418"/>
              <a:gd name="connsiteX1" fmla="*/ 2190828 w 4810548"/>
              <a:gd name="connsiteY1" fmla="*/ 0 h 7530418"/>
              <a:gd name="connsiteX2" fmla="*/ 4810548 w 4810548"/>
              <a:gd name="connsiteY2" fmla="*/ 7517922 h 7530418"/>
              <a:gd name="connsiteX3" fmla="*/ 12495 w 4810548"/>
              <a:gd name="connsiteY3" fmla="*/ 7530418 h 7530418"/>
              <a:gd name="connsiteX4" fmla="*/ 0 w 4810548"/>
              <a:gd name="connsiteY4" fmla="*/ 24987 h 7530418"/>
              <a:gd name="connsiteX0" fmla="*/ 0 w 4810548"/>
              <a:gd name="connsiteY0" fmla="*/ 594897 h 8100328"/>
              <a:gd name="connsiteX1" fmla="*/ 1814665 w 4810548"/>
              <a:gd name="connsiteY1" fmla="*/ 0 h 8100328"/>
              <a:gd name="connsiteX2" fmla="*/ 4810548 w 4810548"/>
              <a:gd name="connsiteY2" fmla="*/ 8087832 h 8100328"/>
              <a:gd name="connsiteX3" fmla="*/ 12495 w 4810548"/>
              <a:gd name="connsiteY3" fmla="*/ 8100328 h 8100328"/>
              <a:gd name="connsiteX4" fmla="*/ 0 w 4810548"/>
              <a:gd name="connsiteY4" fmla="*/ 594897 h 8100328"/>
              <a:gd name="connsiteX0" fmla="*/ 0 w 8276646"/>
              <a:gd name="connsiteY0" fmla="*/ 879855 h 8100328"/>
              <a:gd name="connsiteX1" fmla="*/ 5280763 w 8276646"/>
              <a:gd name="connsiteY1" fmla="*/ 0 h 8100328"/>
              <a:gd name="connsiteX2" fmla="*/ 8276646 w 8276646"/>
              <a:gd name="connsiteY2" fmla="*/ 8087832 h 8100328"/>
              <a:gd name="connsiteX3" fmla="*/ 3478593 w 8276646"/>
              <a:gd name="connsiteY3" fmla="*/ 8100328 h 8100328"/>
              <a:gd name="connsiteX4" fmla="*/ 0 w 8276646"/>
              <a:gd name="connsiteY4" fmla="*/ 879855 h 8100328"/>
              <a:gd name="connsiteX0" fmla="*/ 0 w 8276646"/>
              <a:gd name="connsiteY0" fmla="*/ 143720 h 7364193"/>
              <a:gd name="connsiteX1" fmla="*/ 5576323 w 8276646"/>
              <a:gd name="connsiteY1" fmla="*/ 0 h 7364193"/>
              <a:gd name="connsiteX2" fmla="*/ 8276646 w 8276646"/>
              <a:gd name="connsiteY2" fmla="*/ 7351697 h 7364193"/>
              <a:gd name="connsiteX3" fmla="*/ 3478593 w 8276646"/>
              <a:gd name="connsiteY3" fmla="*/ 7364193 h 7364193"/>
              <a:gd name="connsiteX4" fmla="*/ 0 w 8276646"/>
              <a:gd name="connsiteY4" fmla="*/ 143720 h 7364193"/>
              <a:gd name="connsiteX0" fmla="*/ 0 w 8276646"/>
              <a:gd name="connsiteY0" fmla="*/ 24992 h 7245465"/>
              <a:gd name="connsiteX1" fmla="*/ 5576323 w 8276646"/>
              <a:gd name="connsiteY1" fmla="*/ 0 h 7245465"/>
              <a:gd name="connsiteX2" fmla="*/ 8276646 w 8276646"/>
              <a:gd name="connsiteY2" fmla="*/ 7232969 h 7245465"/>
              <a:gd name="connsiteX3" fmla="*/ 3478593 w 8276646"/>
              <a:gd name="connsiteY3" fmla="*/ 7245465 h 7245465"/>
              <a:gd name="connsiteX4" fmla="*/ 0 w 8276646"/>
              <a:gd name="connsiteY4" fmla="*/ 24992 h 7245465"/>
              <a:gd name="connsiteX0" fmla="*/ 68114 w 8344760"/>
              <a:gd name="connsiteY0" fmla="*/ 24992 h 7316701"/>
              <a:gd name="connsiteX1" fmla="*/ 5644437 w 8344760"/>
              <a:gd name="connsiteY1" fmla="*/ 0 h 7316701"/>
              <a:gd name="connsiteX2" fmla="*/ 8344760 w 8344760"/>
              <a:gd name="connsiteY2" fmla="*/ 7232969 h 7316701"/>
              <a:gd name="connsiteX3" fmla="*/ 0 w 8344760"/>
              <a:gd name="connsiteY3" fmla="*/ 7316701 h 7316701"/>
              <a:gd name="connsiteX4" fmla="*/ 68114 w 8344760"/>
              <a:gd name="connsiteY4" fmla="*/ 24992 h 7316701"/>
              <a:gd name="connsiteX0" fmla="*/ 0 w 8384122"/>
              <a:gd name="connsiteY0" fmla="*/ 24993 h 7316701"/>
              <a:gd name="connsiteX1" fmla="*/ 5683799 w 8384122"/>
              <a:gd name="connsiteY1" fmla="*/ 0 h 7316701"/>
              <a:gd name="connsiteX2" fmla="*/ 8384122 w 8384122"/>
              <a:gd name="connsiteY2" fmla="*/ 7232969 h 7316701"/>
              <a:gd name="connsiteX3" fmla="*/ 39362 w 8384122"/>
              <a:gd name="connsiteY3" fmla="*/ 7316701 h 7316701"/>
              <a:gd name="connsiteX4" fmla="*/ 0 w 8384122"/>
              <a:gd name="connsiteY4" fmla="*/ 24993 h 7316701"/>
              <a:gd name="connsiteX0" fmla="*/ 0 w 7940912"/>
              <a:gd name="connsiteY0" fmla="*/ 24993 h 7316701"/>
              <a:gd name="connsiteX1" fmla="*/ 5683799 w 7940912"/>
              <a:gd name="connsiteY1" fmla="*/ 0 h 7316701"/>
              <a:gd name="connsiteX2" fmla="*/ 7940912 w 7940912"/>
              <a:gd name="connsiteY2" fmla="*/ 6057657 h 7316701"/>
              <a:gd name="connsiteX3" fmla="*/ 39362 w 7940912"/>
              <a:gd name="connsiteY3" fmla="*/ 7316701 h 7316701"/>
              <a:gd name="connsiteX4" fmla="*/ 0 w 7940912"/>
              <a:gd name="connsiteY4" fmla="*/ 24993 h 7316701"/>
              <a:gd name="connsiteX0" fmla="*/ 0 w 7940912"/>
              <a:gd name="connsiteY0" fmla="*/ 24993 h 6164434"/>
              <a:gd name="connsiteX1" fmla="*/ 5683799 w 7940912"/>
              <a:gd name="connsiteY1" fmla="*/ 0 h 6164434"/>
              <a:gd name="connsiteX2" fmla="*/ 7940912 w 7940912"/>
              <a:gd name="connsiteY2" fmla="*/ 6057657 h 6164434"/>
              <a:gd name="connsiteX3" fmla="*/ 65432 w 7940912"/>
              <a:gd name="connsiteY3" fmla="*/ 6164434 h 6164434"/>
              <a:gd name="connsiteX4" fmla="*/ 0 w 7940912"/>
              <a:gd name="connsiteY4" fmla="*/ 24993 h 6164434"/>
              <a:gd name="connsiteX0" fmla="*/ 0 w 7940912"/>
              <a:gd name="connsiteY0" fmla="*/ 24993 h 6072253"/>
              <a:gd name="connsiteX1" fmla="*/ 5683799 w 7940912"/>
              <a:gd name="connsiteY1" fmla="*/ 0 h 6072253"/>
              <a:gd name="connsiteX2" fmla="*/ 7940912 w 7940912"/>
              <a:gd name="connsiteY2" fmla="*/ 6057657 h 6072253"/>
              <a:gd name="connsiteX3" fmla="*/ 65432 w 7940912"/>
              <a:gd name="connsiteY3" fmla="*/ 6072253 h 6072253"/>
              <a:gd name="connsiteX4" fmla="*/ 0 w 7940912"/>
              <a:gd name="connsiteY4" fmla="*/ 24993 h 6072253"/>
              <a:gd name="connsiteX0" fmla="*/ 18657 w 7959569"/>
              <a:gd name="connsiteY0" fmla="*/ 24993 h 6072254"/>
              <a:gd name="connsiteX1" fmla="*/ 5702456 w 7959569"/>
              <a:gd name="connsiteY1" fmla="*/ 0 h 6072254"/>
              <a:gd name="connsiteX2" fmla="*/ 7959569 w 7959569"/>
              <a:gd name="connsiteY2" fmla="*/ 6057657 h 6072254"/>
              <a:gd name="connsiteX3" fmla="*/ 0 w 7959569"/>
              <a:gd name="connsiteY3" fmla="*/ 6072254 h 6072254"/>
              <a:gd name="connsiteX4" fmla="*/ 18657 w 7959569"/>
              <a:gd name="connsiteY4" fmla="*/ 24993 h 6072254"/>
              <a:gd name="connsiteX0" fmla="*/ 4110981 w 12051893"/>
              <a:gd name="connsiteY0" fmla="*/ 24993 h 6057657"/>
              <a:gd name="connsiteX1" fmla="*/ 9794780 w 12051893"/>
              <a:gd name="connsiteY1" fmla="*/ 0 h 6057657"/>
              <a:gd name="connsiteX2" fmla="*/ 12051893 w 12051893"/>
              <a:gd name="connsiteY2" fmla="*/ 6057657 h 6057657"/>
              <a:gd name="connsiteX3" fmla="*/ 0 w 12051893"/>
              <a:gd name="connsiteY3" fmla="*/ 6035091 h 6057657"/>
              <a:gd name="connsiteX4" fmla="*/ 4110981 w 12051893"/>
              <a:gd name="connsiteY4" fmla="*/ 24993 h 6057657"/>
              <a:gd name="connsiteX0" fmla="*/ 4110981 w 12051893"/>
              <a:gd name="connsiteY0" fmla="*/ 24993 h 6084642"/>
              <a:gd name="connsiteX1" fmla="*/ 9794780 w 12051893"/>
              <a:gd name="connsiteY1" fmla="*/ 0 h 6084642"/>
              <a:gd name="connsiteX2" fmla="*/ 12051893 w 12051893"/>
              <a:gd name="connsiteY2" fmla="*/ 6057657 h 6084642"/>
              <a:gd name="connsiteX3" fmla="*/ 0 w 12051893"/>
              <a:gd name="connsiteY3" fmla="*/ 6084642 h 6084642"/>
              <a:gd name="connsiteX4" fmla="*/ 4110981 w 12051893"/>
              <a:gd name="connsiteY4" fmla="*/ 24993 h 6084642"/>
              <a:gd name="connsiteX0" fmla="*/ 0 w 12061266"/>
              <a:gd name="connsiteY0" fmla="*/ 0 h 6146363"/>
              <a:gd name="connsiteX1" fmla="*/ 9804153 w 12061266"/>
              <a:gd name="connsiteY1" fmla="*/ 61721 h 6146363"/>
              <a:gd name="connsiteX2" fmla="*/ 12061266 w 12061266"/>
              <a:gd name="connsiteY2" fmla="*/ 6119378 h 6146363"/>
              <a:gd name="connsiteX3" fmla="*/ 9373 w 12061266"/>
              <a:gd name="connsiteY3" fmla="*/ 6146363 h 6146363"/>
              <a:gd name="connsiteX4" fmla="*/ 0 w 12061266"/>
              <a:gd name="connsiteY4" fmla="*/ 0 h 6146363"/>
              <a:gd name="connsiteX0" fmla="*/ 4642 w 12051893"/>
              <a:gd name="connsiteY0" fmla="*/ 24993 h 6084642"/>
              <a:gd name="connsiteX1" fmla="*/ 9794780 w 12051893"/>
              <a:gd name="connsiteY1" fmla="*/ 0 h 6084642"/>
              <a:gd name="connsiteX2" fmla="*/ 12051893 w 12051893"/>
              <a:gd name="connsiteY2" fmla="*/ 6057657 h 6084642"/>
              <a:gd name="connsiteX3" fmla="*/ 0 w 12051893"/>
              <a:gd name="connsiteY3" fmla="*/ 6084642 h 6084642"/>
              <a:gd name="connsiteX4" fmla="*/ 4642 w 12051893"/>
              <a:gd name="connsiteY4" fmla="*/ 24993 h 6084642"/>
              <a:gd name="connsiteX0" fmla="*/ 4642 w 12051893"/>
              <a:gd name="connsiteY0" fmla="*/ 24993 h 6084642"/>
              <a:gd name="connsiteX1" fmla="*/ 9794780 w 12051893"/>
              <a:gd name="connsiteY1" fmla="*/ 0 h 6084642"/>
              <a:gd name="connsiteX2" fmla="*/ 12051893 w 12051893"/>
              <a:gd name="connsiteY2" fmla="*/ 6057657 h 6084642"/>
              <a:gd name="connsiteX3" fmla="*/ 0 w 12051893"/>
              <a:gd name="connsiteY3" fmla="*/ 6084642 h 6084642"/>
              <a:gd name="connsiteX4" fmla="*/ 4642 w 12051893"/>
              <a:gd name="connsiteY4" fmla="*/ 24993 h 6084642"/>
              <a:gd name="connsiteX0" fmla="*/ 4642 w 12051893"/>
              <a:gd name="connsiteY0" fmla="*/ 729 h 6134704"/>
              <a:gd name="connsiteX1" fmla="*/ 9794780 w 12051893"/>
              <a:gd name="connsiteY1" fmla="*/ 50062 h 6134704"/>
              <a:gd name="connsiteX2" fmla="*/ 12051893 w 12051893"/>
              <a:gd name="connsiteY2" fmla="*/ 6107719 h 6134704"/>
              <a:gd name="connsiteX3" fmla="*/ 0 w 12051893"/>
              <a:gd name="connsiteY3" fmla="*/ 6134704 h 6134704"/>
              <a:gd name="connsiteX4" fmla="*/ 4642 w 12051893"/>
              <a:gd name="connsiteY4" fmla="*/ 729 h 6134704"/>
              <a:gd name="connsiteX0" fmla="*/ 103 w 12061369"/>
              <a:gd name="connsiteY0" fmla="*/ 37381 h 6084642"/>
              <a:gd name="connsiteX1" fmla="*/ 9804256 w 12061369"/>
              <a:gd name="connsiteY1" fmla="*/ 0 h 6084642"/>
              <a:gd name="connsiteX2" fmla="*/ 12061369 w 12061369"/>
              <a:gd name="connsiteY2" fmla="*/ 6057657 h 6084642"/>
              <a:gd name="connsiteX3" fmla="*/ 9476 w 12061369"/>
              <a:gd name="connsiteY3" fmla="*/ 6084642 h 6084642"/>
              <a:gd name="connsiteX4" fmla="*/ 103 w 12061369"/>
              <a:gd name="connsiteY4" fmla="*/ 37381 h 6084642"/>
              <a:gd name="connsiteX0" fmla="*/ 111 w 12061377"/>
              <a:gd name="connsiteY0" fmla="*/ 1271798 h 7319059"/>
              <a:gd name="connsiteX1" fmla="*/ 9307216 w 12061377"/>
              <a:gd name="connsiteY1" fmla="*/ 0 h 7319059"/>
              <a:gd name="connsiteX2" fmla="*/ 12061377 w 12061377"/>
              <a:gd name="connsiteY2" fmla="*/ 7292074 h 7319059"/>
              <a:gd name="connsiteX3" fmla="*/ 9484 w 12061377"/>
              <a:gd name="connsiteY3" fmla="*/ 7319059 h 7319059"/>
              <a:gd name="connsiteX4" fmla="*/ 111 w 12061377"/>
              <a:gd name="connsiteY4" fmla="*/ 1271798 h 7319059"/>
              <a:gd name="connsiteX0" fmla="*/ 111 w 12085046"/>
              <a:gd name="connsiteY0" fmla="*/ 16458 h 7319059"/>
              <a:gd name="connsiteX1" fmla="*/ 9330885 w 12085046"/>
              <a:gd name="connsiteY1" fmla="*/ 0 h 7319059"/>
              <a:gd name="connsiteX2" fmla="*/ 12085046 w 12085046"/>
              <a:gd name="connsiteY2" fmla="*/ 7292074 h 7319059"/>
              <a:gd name="connsiteX3" fmla="*/ 33153 w 12085046"/>
              <a:gd name="connsiteY3" fmla="*/ 7319059 h 7319059"/>
              <a:gd name="connsiteX4" fmla="*/ 111 w 12085046"/>
              <a:gd name="connsiteY4" fmla="*/ 16458 h 7319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5046" h="7319059">
                <a:moveTo>
                  <a:pt x="111" y="16458"/>
                </a:moveTo>
                <a:cubicBezTo>
                  <a:pt x="-29989" y="8127"/>
                  <a:pt x="6067506" y="8331"/>
                  <a:pt x="9330885" y="0"/>
                </a:cubicBezTo>
                <a:lnTo>
                  <a:pt x="12085046" y="7292074"/>
                </a:lnTo>
                <a:lnTo>
                  <a:pt x="33153" y="7319059"/>
                </a:lnTo>
                <a:cubicBezTo>
                  <a:pt x="33153" y="5337859"/>
                  <a:pt x="111" y="1997658"/>
                  <a:pt x="111" y="16458"/>
                </a:cubicBezTo>
                <a:close/>
              </a:path>
            </a:pathLst>
          </a:custGeom>
          <a:solidFill>
            <a:srgbClr val="00AB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ea typeface="ＭＳ 明朝"/>
                <a:cs typeface="Times New Roman"/>
              </a:rPr>
              <a:t> </a:t>
            </a:r>
          </a:p>
        </p:txBody>
      </p:sp>
      <p:sp>
        <p:nvSpPr>
          <p:cNvPr id="10" name="Rectangle 2"/>
          <p:cNvSpPr/>
          <p:nvPr userDrawn="1"/>
        </p:nvSpPr>
        <p:spPr>
          <a:xfrm>
            <a:off x="5644445" y="1081441"/>
            <a:ext cx="3499556" cy="3818154"/>
          </a:xfrm>
          <a:custGeom>
            <a:avLst/>
            <a:gdLst>
              <a:gd name="connsiteX0" fmla="*/ 0 w 7543800"/>
              <a:gd name="connsiteY0" fmla="*/ 0 h 6515100"/>
              <a:gd name="connsiteX1" fmla="*/ 7543800 w 7543800"/>
              <a:gd name="connsiteY1" fmla="*/ 0 h 6515100"/>
              <a:gd name="connsiteX2" fmla="*/ 7543800 w 7543800"/>
              <a:gd name="connsiteY2" fmla="*/ 6515100 h 6515100"/>
              <a:gd name="connsiteX3" fmla="*/ 0 w 7543800"/>
              <a:gd name="connsiteY3" fmla="*/ 6515100 h 6515100"/>
              <a:gd name="connsiteX4" fmla="*/ 0 w 7543800"/>
              <a:gd name="connsiteY4" fmla="*/ 0 h 6515100"/>
              <a:gd name="connsiteX0" fmla="*/ 4229100 w 7543800"/>
              <a:gd name="connsiteY0" fmla="*/ 0 h 6515100"/>
              <a:gd name="connsiteX1" fmla="*/ 7543800 w 7543800"/>
              <a:gd name="connsiteY1" fmla="*/ 0 h 6515100"/>
              <a:gd name="connsiteX2" fmla="*/ 7543800 w 7543800"/>
              <a:gd name="connsiteY2" fmla="*/ 6515100 h 6515100"/>
              <a:gd name="connsiteX3" fmla="*/ 0 w 7543800"/>
              <a:gd name="connsiteY3" fmla="*/ 6515100 h 6515100"/>
              <a:gd name="connsiteX4" fmla="*/ 4229100 w 7543800"/>
              <a:gd name="connsiteY4" fmla="*/ 0 h 6515100"/>
              <a:gd name="connsiteX0" fmla="*/ 1257300 w 7543800"/>
              <a:gd name="connsiteY0" fmla="*/ 0 h 6515100"/>
              <a:gd name="connsiteX1" fmla="*/ 7543800 w 7543800"/>
              <a:gd name="connsiteY1" fmla="*/ 0 h 6515100"/>
              <a:gd name="connsiteX2" fmla="*/ 7543800 w 7543800"/>
              <a:gd name="connsiteY2" fmla="*/ 6515100 h 6515100"/>
              <a:gd name="connsiteX3" fmla="*/ 0 w 7543800"/>
              <a:gd name="connsiteY3" fmla="*/ 6515100 h 6515100"/>
              <a:gd name="connsiteX4" fmla="*/ 1257300 w 7543800"/>
              <a:gd name="connsiteY4" fmla="*/ 0 h 6515100"/>
              <a:gd name="connsiteX0" fmla="*/ 1028700 w 7543800"/>
              <a:gd name="connsiteY0" fmla="*/ 0 h 6515100"/>
              <a:gd name="connsiteX1" fmla="*/ 7543800 w 7543800"/>
              <a:gd name="connsiteY1" fmla="*/ 0 h 6515100"/>
              <a:gd name="connsiteX2" fmla="*/ 7543800 w 7543800"/>
              <a:gd name="connsiteY2" fmla="*/ 6515100 h 6515100"/>
              <a:gd name="connsiteX3" fmla="*/ 0 w 7543800"/>
              <a:gd name="connsiteY3" fmla="*/ 6515100 h 6515100"/>
              <a:gd name="connsiteX4" fmla="*/ 1028700 w 7543800"/>
              <a:gd name="connsiteY4" fmla="*/ 0 h 6515100"/>
              <a:gd name="connsiteX0" fmla="*/ 0 w 6515100"/>
              <a:gd name="connsiteY0" fmla="*/ 0 h 6515100"/>
              <a:gd name="connsiteX1" fmla="*/ 6515100 w 6515100"/>
              <a:gd name="connsiteY1" fmla="*/ 0 h 6515100"/>
              <a:gd name="connsiteX2" fmla="*/ 6515100 w 6515100"/>
              <a:gd name="connsiteY2" fmla="*/ 6515100 h 6515100"/>
              <a:gd name="connsiteX3" fmla="*/ 2057400 w 6515100"/>
              <a:gd name="connsiteY3" fmla="*/ 6515100 h 6515100"/>
              <a:gd name="connsiteX4" fmla="*/ 0 w 6515100"/>
              <a:gd name="connsiteY4" fmla="*/ 0 h 6515100"/>
              <a:gd name="connsiteX0" fmla="*/ 0 w 6515100"/>
              <a:gd name="connsiteY0" fmla="*/ 0 h 6515100"/>
              <a:gd name="connsiteX1" fmla="*/ 6515100 w 6515100"/>
              <a:gd name="connsiteY1" fmla="*/ 0 h 6515100"/>
              <a:gd name="connsiteX2" fmla="*/ 6515100 w 6515100"/>
              <a:gd name="connsiteY2" fmla="*/ 6515100 h 6515100"/>
              <a:gd name="connsiteX3" fmla="*/ 2286000 w 6515100"/>
              <a:gd name="connsiteY3" fmla="*/ 6515100 h 6515100"/>
              <a:gd name="connsiteX4" fmla="*/ 0 w 6515100"/>
              <a:gd name="connsiteY4" fmla="*/ 0 h 6515100"/>
              <a:gd name="connsiteX0" fmla="*/ 0 w 6286500"/>
              <a:gd name="connsiteY0" fmla="*/ 685800 h 6515100"/>
              <a:gd name="connsiteX1" fmla="*/ 6286500 w 6286500"/>
              <a:gd name="connsiteY1" fmla="*/ 0 h 6515100"/>
              <a:gd name="connsiteX2" fmla="*/ 6286500 w 6286500"/>
              <a:gd name="connsiteY2" fmla="*/ 6515100 h 6515100"/>
              <a:gd name="connsiteX3" fmla="*/ 2057400 w 6286500"/>
              <a:gd name="connsiteY3" fmla="*/ 6515100 h 6515100"/>
              <a:gd name="connsiteX4" fmla="*/ 0 w 6286500"/>
              <a:gd name="connsiteY4" fmla="*/ 685800 h 6515100"/>
              <a:gd name="connsiteX0" fmla="*/ 0 w 6286500"/>
              <a:gd name="connsiteY0" fmla="*/ 0 h 5829300"/>
              <a:gd name="connsiteX1" fmla="*/ 6286500 w 6286500"/>
              <a:gd name="connsiteY1" fmla="*/ 0 h 5829300"/>
              <a:gd name="connsiteX2" fmla="*/ 6286500 w 6286500"/>
              <a:gd name="connsiteY2" fmla="*/ 5829300 h 5829300"/>
              <a:gd name="connsiteX3" fmla="*/ 2057400 w 6286500"/>
              <a:gd name="connsiteY3" fmla="*/ 5829300 h 5829300"/>
              <a:gd name="connsiteX4" fmla="*/ 0 w 6286500"/>
              <a:gd name="connsiteY4" fmla="*/ 0 h 5829300"/>
              <a:gd name="connsiteX0" fmla="*/ 0 w 6352540"/>
              <a:gd name="connsiteY0" fmla="*/ 0 h 6042660"/>
              <a:gd name="connsiteX1" fmla="*/ 6352540 w 6352540"/>
              <a:gd name="connsiteY1" fmla="*/ 213360 h 6042660"/>
              <a:gd name="connsiteX2" fmla="*/ 6352540 w 6352540"/>
              <a:gd name="connsiteY2" fmla="*/ 6042660 h 6042660"/>
              <a:gd name="connsiteX3" fmla="*/ 2123440 w 6352540"/>
              <a:gd name="connsiteY3" fmla="*/ 6042660 h 6042660"/>
              <a:gd name="connsiteX4" fmla="*/ 0 w 6352540"/>
              <a:gd name="connsiteY4" fmla="*/ 0 h 6042660"/>
              <a:gd name="connsiteX0" fmla="*/ 0 w 6355080"/>
              <a:gd name="connsiteY0" fmla="*/ 0 h 6042660"/>
              <a:gd name="connsiteX1" fmla="*/ 6355080 w 6355080"/>
              <a:gd name="connsiteY1" fmla="*/ 0 h 6042660"/>
              <a:gd name="connsiteX2" fmla="*/ 6352540 w 6355080"/>
              <a:gd name="connsiteY2" fmla="*/ 6042660 h 6042660"/>
              <a:gd name="connsiteX3" fmla="*/ 2123440 w 6355080"/>
              <a:gd name="connsiteY3" fmla="*/ 6042660 h 6042660"/>
              <a:gd name="connsiteX4" fmla="*/ 0 w 6355080"/>
              <a:gd name="connsiteY4" fmla="*/ 0 h 6042660"/>
              <a:gd name="connsiteX0" fmla="*/ 0 w 6352540"/>
              <a:gd name="connsiteY0" fmla="*/ 0 h 6042660"/>
              <a:gd name="connsiteX1" fmla="*/ 4580646 w 6352540"/>
              <a:gd name="connsiteY1" fmla="*/ 24937 h 6042660"/>
              <a:gd name="connsiteX2" fmla="*/ 6352540 w 6352540"/>
              <a:gd name="connsiteY2" fmla="*/ 6042660 h 6042660"/>
              <a:gd name="connsiteX3" fmla="*/ 2123440 w 6352540"/>
              <a:gd name="connsiteY3" fmla="*/ 6042660 h 6042660"/>
              <a:gd name="connsiteX4" fmla="*/ 0 w 6352540"/>
              <a:gd name="connsiteY4" fmla="*/ 0 h 6042660"/>
              <a:gd name="connsiteX0" fmla="*/ 0 w 4603119"/>
              <a:gd name="connsiteY0" fmla="*/ 0 h 6067597"/>
              <a:gd name="connsiteX1" fmla="*/ 4580646 w 4603119"/>
              <a:gd name="connsiteY1" fmla="*/ 24937 h 6067597"/>
              <a:gd name="connsiteX2" fmla="*/ 4603098 w 4603119"/>
              <a:gd name="connsiteY2" fmla="*/ 6067597 h 6067597"/>
              <a:gd name="connsiteX3" fmla="*/ 2123440 w 4603119"/>
              <a:gd name="connsiteY3" fmla="*/ 6042660 h 6067597"/>
              <a:gd name="connsiteX4" fmla="*/ 0 w 4603119"/>
              <a:gd name="connsiteY4" fmla="*/ 0 h 6067597"/>
              <a:gd name="connsiteX0" fmla="*/ 2041257 w 6644376"/>
              <a:gd name="connsiteY0" fmla="*/ 0 h 6123082"/>
              <a:gd name="connsiteX1" fmla="*/ 6621903 w 6644376"/>
              <a:gd name="connsiteY1" fmla="*/ 24937 h 6123082"/>
              <a:gd name="connsiteX2" fmla="*/ 6644355 w 6644376"/>
              <a:gd name="connsiteY2" fmla="*/ 6067597 h 6123082"/>
              <a:gd name="connsiteX3" fmla="*/ 0 w 6644376"/>
              <a:gd name="connsiteY3" fmla="*/ 6123082 h 6123082"/>
              <a:gd name="connsiteX4" fmla="*/ 2041257 w 6644376"/>
              <a:gd name="connsiteY4" fmla="*/ 0 h 6123082"/>
              <a:gd name="connsiteX0" fmla="*/ 2041257 w 6621905"/>
              <a:gd name="connsiteY0" fmla="*/ 0 h 6123082"/>
              <a:gd name="connsiteX1" fmla="*/ 6621903 w 6621905"/>
              <a:gd name="connsiteY1" fmla="*/ 24937 h 6123082"/>
              <a:gd name="connsiteX2" fmla="*/ 5569592 w 6621905"/>
              <a:gd name="connsiteY2" fmla="*/ 6040787 h 6123082"/>
              <a:gd name="connsiteX3" fmla="*/ 0 w 6621905"/>
              <a:gd name="connsiteY3" fmla="*/ 6123082 h 6123082"/>
              <a:gd name="connsiteX4" fmla="*/ 2041257 w 6621905"/>
              <a:gd name="connsiteY4" fmla="*/ 0 h 6123082"/>
              <a:gd name="connsiteX0" fmla="*/ 2041257 w 5600881"/>
              <a:gd name="connsiteY0" fmla="*/ 1871 h 6124953"/>
              <a:gd name="connsiteX1" fmla="*/ 5600881 w 5600881"/>
              <a:gd name="connsiteY1" fmla="*/ 0 h 6124953"/>
              <a:gd name="connsiteX2" fmla="*/ 5569592 w 5600881"/>
              <a:gd name="connsiteY2" fmla="*/ 6042658 h 6124953"/>
              <a:gd name="connsiteX3" fmla="*/ 0 w 5600881"/>
              <a:gd name="connsiteY3" fmla="*/ 6124953 h 6124953"/>
              <a:gd name="connsiteX4" fmla="*/ 2041257 w 5600881"/>
              <a:gd name="connsiteY4" fmla="*/ 1871 h 6124953"/>
              <a:gd name="connsiteX0" fmla="*/ 2041257 w 5639679"/>
              <a:gd name="connsiteY0" fmla="*/ 1871 h 6124953"/>
              <a:gd name="connsiteX1" fmla="*/ 5600881 w 5639679"/>
              <a:gd name="connsiteY1" fmla="*/ 0 h 6124953"/>
              <a:gd name="connsiteX2" fmla="*/ 5639666 w 5639679"/>
              <a:gd name="connsiteY2" fmla="*/ 6056643 h 6124953"/>
              <a:gd name="connsiteX3" fmla="*/ 0 w 5639679"/>
              <a:gd name="connsiteY3" fmla="*/ 6124953 h 6124953"/>
              <a:gd name="connsiteX4" fmla="*/ 2041257 w 5639679"/>
              <a:gd name="connsiteY4" fmla="*/ 1871 h 6124953"/>
              <a:gd name="connsiteX0" fmla="*/ 2041257 w 5625671"/>
              <a:gd name="connsiteY0" fmla="*/ 1871 h 6124953"/>
              <a:gd name="connsiteX1" fmla="*/ 5600881 w 5625671"/>
              <a:gd name="connsiteY1" fmla="*/ 0 h 6124953"/>
              <a:gd name="connsiteX2" fmla="*/ 5625652 w 5625671"/>
              <a:gd name="connsiteY2" fmla="*/ 6112582 h 6124953"/>
              <a:gd name="connsiteX3" fmla="*/ 0 w 5625671"/>
              <a:gd name="connsiteY3" fmla="*/ 6124953 h 6124953"/>
              <a:gd name="connsiteX4" fmla="*/ 2041257 w 5625671"/>
              <a:gd name="connsiteY4" fmla="*/ 1871 h 612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5671" h="6124953">
                <a:moveTo>
                  <a:pt x="2041257" y="1871"/>
                </a:moveTo>
                <a:lnTo>
                  <a:pt x="5600881" y="0"/>
                </a:lnTo>
                <a:cubicBezTo>
                  <a:pt x="5600034" y="2014220"/>
                  <a:pt x="5626499" y="4098362"/>
                  <a:pt x="5625652" y="6112582"/>
                </a:cubicBezTo>
                <a:lnTo>
                  <a:pt x="0" y="6124953"/>
                </a:lnTo>
                <a:lnTo>
                  <a:pt x="2041257" y="1871"/>
                </a:lnTo>
                <a:close/>
              </a:path>
            </a:pathLst>
          </a:custGeom>
          <a:blipFill rotWithShape="1">
            <a:blip r:embed="rId2"/>
            <a:srcRect/>
            <a:stretch>
              <a:fillRect l="-15095" r="-24647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Rectangle 5"/>
          <p:cNvSpPr/>
          <p:nvPr userDrawn="1"/>
        </p:nvSpPr>
        <p:spPr>
          <a:xfrm flipH="1">
            <a:off x="5545364" y="440161"/>
            <a:ext cx="1612858" cy="4703339"/>
          </a:xfrm>
          <a:custGeom>
            <a:avLst/>
            <a:gdLst>
              <a:gd name="connsiteX0" fmla="*/ 0 w 1028700"/>
              <a:gd name="connsiteY0" fmla="*/ 0 h 5943600"/>
              <a:gd name="connsiteX1" fmla="*/ 1028700 w 1028700"/>
              <a:gd name="connsiteY1" fmla="*/ 0 h 5943600"/>
              <a:gd name="connsiteX2" fmla="*/ 1028700 w 1028700"/>
              <a:gd name="connsiteY2" fmla="*/ 5943600 h 5943600"/>
              <a:gd name="connsiteX3" fmla="*/ 0 w 1028700"/>
              <a:gd name="connsiteY3" fmla="*/ 5943600 h 5943600"/>
              <a:gd name="connsiteX4" fmla="*/ 0 w 1028700"/>
              <a:gd name="connsiteY4" fmla="*/ 0 h 5943600"/>
              <a:gd name="connsiteX0" fmla="*/ 0 w 3086100"/>
              <a:gd name="connsiteY0" fmla="*/ 0 h 5943600"/>
              <a:gd name="connsiteX1" fmla="*/ 1028700 w 3086100"/>
              <a:gd name="connsiteY1" fmla="*/ 0 h 5943600"/>
              <a:gd name="connsiteX2" fmla="*/ 3086100 w 3086100"/>
              <a:gd name="connsiteY2" fmla="*/ 5943600 h 5943600"/>
              <a:gd name="connsiteX3" fmla="*/ 0 w 3086100"/>
              <a:gd name="connsiteY3" fmla="*/ 5943600 h 5943600"/>
              <a:gd name="connsiteX4" fmla="*/ 0 w 3086100"/>
              <a:gd name="connsiteY4" fmla="*/ 0 h 5943600"/>
              <a:gd name="connsiteX0" fmla="*/ 0 w 3289300"/>
              <a:gd name="connsiteY0" fmla="*/ 0 h 6497320"/>
              <a:gd name="connsiteX1" fmla="*/ 1028700 w 3289300"/>
              <a:gd name="connsiteY1" fmla="*/ 0 h 6497320"/>
              <a:gd name="connsiteX2" fmla="*/ 3289300 w 3289300"/>
              <a:gd name="connsiteY2" fmla="*/ 6497320 h 6497320"/>
              <a:gd name="connsiteX3" fmla="*/ 0 w 3289300"/>
              <a:gd name="connsiteY3" fmla="*/ 5943600 h 6497320"/>
              <a:gd name="connsiteX4" fmla="*/ 0 w 3289300"/>
              <a:gd name="connsiteY4" fmla="*/ 0 h 6497320"/>
              <a:gd name="connsiteX0" fmla="*/ 0 w 3314700"/>
              <a:gd name="connsiteY0" fmla="*/ 0 h 6515100"/>
              <a:gd name="connsiteX1" fmla="*/ 1028700 w 3314700"/>
              <a:gd name="connsiteY1" fmla="*/ 0 h 6515100"/>
              <a:gd name="connsiteX2" fmla="*/ 3314700 w 3314700"/>
              <a:gd name="connsiteY2" fmla="*/ 6515100 h 6515100"/>
              <a:gd name="connsiteX3" fmla="*/ 0 w 3314700"/>
              <a:gd name="connsiteY3" fmla="*/ 5943600 h 6515100"/>
              <a:gd name="connsiteX4" fmla="*/ 0 w 3314700"/>
              <a:gd name="connsiteY4" fmla="*/ 0 h 6515100"/>
              <a:gd name="connsiteX0" fmla="*/ 998220 w 3314700"/>
              <a:gd name="connsiteY0" fmla="*/ 0 h 6515100"/>
              <a:gd name="connsiteX1" fmla="*/ 1028700 w 3314700"/>
              <a:gd name="connsiteY1" fmla="*/ 0 h 6515100"/>
              <a:gd name="connsiteX2" fmla="*/ 3314700 w 3314700"/>
              <a:gd name="connsiteY2" fmla="*/ 6515100 h 6515100"/>
              <a:gd name="connsiteX3" fmla="*/ 0 w 3314700"/>
              <a:gd name="connsiteY3" fmla="*/ 5943600 h 6515100"/>
              <a:gd name="connsiteX4" fmla="*/ 998220 w 3314700"/>
              <a:gd name="connsiteY4" fmla="*/ 0 h 6515100"/>
              <a:gd name="connsiteX0" fmla="*/ 0 w 2316480"/>
              <a:gd name="connsiteY0" fmla="*/ 0 h 6515100"/>
              <a:gd name="connsiteX1" fmla="*/ 30480 w 2316480"/>
              <a:gd name="connsiteY1" fmla="*/ 0 h 6515100"/>
              <a:gd name="connsiteX2" fmla="*/ 2316480 w 2316480"/>
              <a:gd name="connsiteY2" fmla="*/ 6515100 h 6515100"/>
              <a:gd name="connsiteX3" fmla="*/ 1402080 w 2316480"/>
              <a:gd name="connsiteY3" fmla="*/ 6515100 h 6515100"/>
              <a:gd name="connsiteX4" fmla="*/ 0 w 2316480"/>
              <a:gd name="connsiteY4" fmla="*/ 0 h 6515100"/>
              <a:gd name="connsiteX0" fmla="*/ 0 w 2316480"/>
              <a:gd name="connsiteY0" fmla="*/ 0 h 6517640"/>
              <a:gd name="connsiteX1" fmla="*/ 30480 w 2316480"/>
              <a:gd name="connsiteY1" fmla="*/ 0 h 6517640"/>
              <a:gd name="connsiteX2" fmla="*/ 2316480 w 2316480"/>
              <a:gd name="connsiteY2" fmla="*/ 6515100 h 6517640"/>
              <a:gd name="connsiteX3" fmla="*/ 2296160 w 2316480"/>
              <a:gd name="connsiteY3" fmla="*/ 6517640 h 6517640"/>
              <a:gd name="connsiteX4" fmla="*/ 0 w 2316480"/>
              <a:gd name="connsiteY4" fmla="*/ 0 h 651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6480" h="6517640">
                <a:moveTo>
                  <a:pt x="0" y="0"/>
                </a:moveTo>
                <a:lnTo>
                  <a:pt x="30480" y="0"/>
                </a:lnTo>
                <a:lnTo>
                  <a:pt x="2316480" y="6515100"/>
                </a:lnTo>
                <a:lnTo>
                  <a:pt x="2296160" y="6517640"/>
                </a:lnTo>
                <a:lnTo>
                  <a:pt x="0" y="0"/>
                </a:lnTo>
                <a:close/>
              </a:path>
            </a:pathLst>
          </a:custGeom>
          <a:solidFill>
            <a:srgbClr val="00AB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ea typeface="ＭＳ 明朝"/>
                <a:cs typeface="Times New Roman"/>
              </a:rPr>
              <a:t> </a:t>
            </a:r>
          </a:p>
        </p:txBody>
      </p:sp>
      <p:sp>
        <p:nvSpPr>
          <p:cNvPr id="12" name="Rectangle 6"/>
          <p:cNvSpPr/>
          <p:nvPr userDrawn="1"/>
        </p:nvSpPr>
        <p:spPr>
          <a:xfrm flipV="1">
            <a:off x="6949208" y="962149"/>
            <a:ext cx="2217999" cy="147513"/>
          </a:xfrm>
          <a:custGeom>
            <a:avLst/>
            <a:gdLst>
              <a:gd name="connsiteX0" fmla="*/ 0 w 6286500"/>
              <a:gd name="connsiteY0" fmla="*/ 0 h 114300"/>
              <a:gd name="connsiteX1" fmla="*/ 6286500 w 6286500"/>
              <a:gd name="connsiteY1" fmla="*/ 0 h 114300"/>
              <a:gd name="connsiteX2" fmla="*/ 6286500 w 6286500"/>
              <a:gd name="connsiteY2" fmla="*/ 114300 h 114300"/>
              <a:gd name="connsiteX3" fmla="*/ 0 w 6286500"/>
              <a:gd name="connsiteY3" fmla="*/ 114300 h 114300"/>
              <a:gd name="connsiteX4" fmla="*/ 0 w 6286500"/>
              <a:gd name="connsiteY4" fmla="*/ 0 h 114300"/>
              <a:gd name="connsiteX0" fmla="*/ 0 w 6332220"/>
              <a:gd name="connsiteY0" fmla="*/ 0 h 119380"/>
              <a:gd name="connsiteX1" fmla="*/ 6332220 w 6332220"/>
              <a:gd name="connsiteY1" fmla="*/ 5080 h 119380"/>
              <a:gd name="connsiteX2" fmla="*/ 6332220 w 6332220"/>
              <a:gd name="connsiteY2" fmla="*/ 119380 h 119380"/>
              <a:gd name="connsiteX3" fmla="*/ 45720 w 6332220"/>
              <a:gd name="connsiteY3" fmla="*/ 119380 h 119380"/>
              <a:gd name="connsiteX4" fmla="*/ 0 w 6332220"/>
              <a:gd name="connsiteY4" fmla="*/ 0 h 119380"/>
              <a:gd name="connsiteX0" fmla="*/ 0 w 6387129"/>
              <a:gd name="connsiteY0" fmla="*/ 0 h 119380"/>
              <a:gd name="connsiteX1" fmla="*/ 6387129 w 6387129"/>
              <a:gd name="connsiteY1" fmla="*/ 5080 h 119380"/>
              <a:gd name="connsiteX2" fmla="*/ 6387129 w 6387129"/>
              <a:gd name="connsiteY2" fmla="*/ 119380 h 119380"/>
              <a:gd name="connsiteX3" fmla="*/ 100629 w 6387129"/>
              <a:gd name="connsiteY3" fmla="*/ 119380 h 119380"/>
              <a:gd name="connsiteX4" fmla="*/ 0 w 6387129"/>
              <a:gd name="connsiteY4" fmla="*/ 0 h 119380"/>
              <a:gd name="connsiteX0" fmla="*/ 0 w 6387129"/>
              <a:gd name="connsiteY0" fmla="*/ 0 h 119380"/>
              <a:gd name="connsiteX1" fmla="*/ 6387129 w 6387129"/>
              <a:gd name="connsiteY1" fmla="*/ 5080 h 119380"/>
              <a:gd name="connsiteX2" fmla="*/ 6387129 w 6387129"/>
              <a:gd name="connsiteY2" fmla="*/ 119380 h 119380"/>
              <a:gd name="connsiteX3" fmla="*/ 45720 w 6387129"/>
              <a:gd name="connsiteY3" fmla="*/ 119380 h 119380"/>
              <a:gd name="connsiteX4" fmla="*/ 0 w 6387129"/>
              <a:gd name="connsiteY4" fmla="*/ 0 h 119380"/>
              <a:gd name="connsiteX0" fmla="*/ 0 w 6568409"/>
              <a:gd name="connsiteY0" fmla="*/ 0 h 119380"/>
              <a:gd name="connsiteX1" fmla="*/ 6568409 w 6568409"/>
              <a:gd name="connsiteY1" fmla="*/ 5080 h 119380"/>
              <a:gd name="connsiteX2" fmla="*/ 6568409 w 6568409"/>
              <a:gd name="connsiteY2" fmla="*/ 119380 h 119380"/>
              <a:gd name="connsiteX3" fmla="*/ 227000 w 6568409"/>
              <a:gd name="connsiteY3" fmla="*/ 119380 h 119380"/>
              <a:gd name="connsiteX4" fmla="*/ 0 w 6568409"/>
              <a:gd name="connsiteY4" fmla="*/ 0 h 119380"/>
              <a:gd name="connsiteX0" fmla="*/ 0 w 6628833"/>
              <a:gd name="connsiteY0" fmla="*/ 0 h 119380"/>
              <a:gd name="connsiteX1" fmla="*/ 6628833 w 6628833"/>
              <a:gd name="connsiteY1" fmla="*/ 5080 h 119380"/>
              <a:gd name="connsiteX2" fmla="*/ 6628833 w 6628833"/>
              <a:gd name="connsiteY2" fmla="*/ 119380 h 119380"/>
              <a:gd name="connsiteX3" fmla="*/ 287424 w 6628833"/>
              <a:gd name="connsiteY3" fmla="*/ 119380 h 119380"/>
              <a:gd name="connsiteX4" fmla="*/ 0 w 6628833"/>
              <a:gd name="connsiteY4" fmla="*/ 0 h 119380"/>
              <a:gd name="connsiteX0" fmla="*/ 0 w 6628833"/>
              <a:gd name="connsiteY0" fmla="*/ 0 h 119380"/>
              <a:gd name="connsiteX1" fmla="*/ 6628833 w 6628833"/>
              <a:gd name="connsiteY1" fmla="*/ 5080 h 119380"/>
              <a:gd name="connsiteX2" fmla="*/ 6628833 w 6628833"/>
              <a:gd name="connsiteY2" fmla="*/ 119380 h 119380"/>
              <a:gd name="connsiteX3" fmla="*/ 347846 w 6628833"/>
              <a:gd name="connsiteY3" fmla="*/ 119380 h 119380"/>
              <a:gd name="connsiteX4" fmla="*/ 0 w 6628833"/>
              <a:gd name="connsiteY4" fmla="*/ 0 h 119380"/>
              <a:gd name="connsiteX0" fmla="*/ 0 w 6477769"/>
              <a:gd name="connsiteY0" fmla="*/ 0 h 119380"/>
              <a:gd name="connsiteX1" fmla="*/ 6477769 w 6477769"/>
              <a:gd name="connsiteY1" fmla="*/ 5080 h 119380"/>
              <a:gd name="connsiteX2" fmla="*/ 6477769 w 6477769"/>
              <a:gd name="connsiteY2" fmla="*/ 119380 h 119380"/>
              <a:gd name="connsiteX3" fmla="*/ 196782 w 6477769"/>
              <a:gd name="connsiteY3" fmla="*/ 119380 h 119380"/>
              <a:gd name="connsiteX4" fmla="*/ 0 w 6477769"/>
              <a:gd name="connsiteY4" fmla="*/ 0 h 119380"/>
              <a:gd name="connsiteX0" fmla="*/ 0 w 6414869"/>
              <a:gd name="connsiteY0" fmla="*/ 0 h 119380"/>
              <a:gd name="connsiteX1" fmla="*/ 6414869 w 6414869"/>
              <a:gd name="connsiteY1" fmla="*/ 5080 h 119380"/>
              <a:gd name="connsiteX2" fmla="*/ 6414869 w 6414869"/>
              <a:gd name="connsiteY2" fmla="*/ 119380 h 119380"/>
              <a:gd name="connsiteX3" fmla="*/ 133882 w 6414869"/>
              <a:gd name="connsiteY3" fmla="*/ 119380 h 119380"/>
              <a:gd name="connsiteX4" fmla="*/ 0 w 6414869"/>
              <a:gd name="connsiteY4" fmla="*/ 0 h 119380"/>
              <a:gd name="connsiteX0" fmla="*/ 0 w 6414869"/>
              <a:gd name="connsiteY0" fmla="*/ 0 h 127670"/>
              <a:gd name="connsiteX1" fmla="*/ 6414869 w 6414869"/>
              <a:gd name="connsiteY1" fmla="*/ 5080 h 127670"/>
              <a:gd name="connsiteX2" fmla="*/ 6257619 w 6414869"/>
              <a:gd name="connsiteY2" fmla="*/ 127670 h 127670"/>
              <a:gd name="connsiteX3" fmla="*/ 133882 w 6414869"/>
              <a:gd name="connsiteY3" fmla="*/ 119380 h 127670"/>
              <a:gd name="connsiteX4" fmla="*/ 0 w 6414869"/>
              <a:gd name="connsiteY4" fmla="*/ 0 h 127670"/>
              <a:gd name="connsiteX0" fmla="*/ 0 w 6289069"/>
              <a:gd name="connsiteY0" fmla="*/ 0 h 127670"/>
              <a:gd name="connsiteX1" fmla="*/ 6289069 w 6289069"/>
              <a:gd name="connsiteY1" fmla="*/ 13369 h 127670"/>
              <a:gd name="connsiteX2" fmla="*/ 6257619 w 6289069"/>
              <a:gd name="connsiteY2" fmla="*/ 127670 h 127670"/>
              <a:gd name="connsiteX3" fmla="*/ 133882 w 6289069"/>
              <a:gd name="connsiteY3" fmla="*/ 119380 h 127670"/>
              <a:gd name="connsiteX4" fmla="*/ 0 w 6289069"/>
              <a:gd name="connsiteY4" fmla="*/ 0 h 127670"/>
              <a:gd name="connsiteX0" fmla="*/ 0 w 6289069"/>
              <a:gd name="connsiteY0" fmla="*/ 19793 h 147463"/>
              <a:gd name="connsiteX1" fmla="*/ 6289069 w 6289069"/>
              <a:gd name="connsiteY1" fmla="*/ 0 h 147463"/>
              <a:gd name="connsiteX2" fmla="*/ 6257619 w 6289069"/>
              <a:gd name="connsiteY2" fmla="*/ 147463 h 147463"/>
              <a:gd name="connsiteX3" fmla="*/ 133882 w 6289069"/>
              <a:gd name="connsiteY3" fmla="*/ 139173 h 147463"/>
              <a:gd name="connsiteX4" fmla="*/ 0 w 6289069"/>
              <a:gd name="connsiteY4" fmla="*/ 19793 h 147463"/>
              <a:gd name="connsiteX0" fmla="*/ 0 w 6257619"/>
              <a:gd name="connsiteY0" fmla="*/ 0 h 127670"/>
              <a:gd name="connsiteX1" fmla="*/ 6257619 w 6257619"/>
              <a:gd name="connsiteY1" fmla="*/ 21659 h 127670"/>
              <a:gd name="connsiteX2" fmla="*/ 6257619 w 6257619"/>
              <a:gd name="connsiteY2" fmla="*/ 127670 h 127670"/>
              <a:gd name="connsiteX3" fmla="*/ 133882 w 6257619"/>
              <a:gd name="connsiteY3" fmla="*/ 119380 h 127670"/>
              <a:gd name="connsiteX4" fmla="*/ 0 w 6257619"/>
              <a:gd name="connsiteY4" fmla="*/ 0 h 127670"/>
              <a:gd name="connsiteX0" fmla="*/ 0 w 6257619"/>
              <a:gd name="connsiteY0" fmla="*/ 11502 h 139172"/>
              <a:gd name="connsiteX1" fmla="*/ 6257619 w 6257619"/>
              <a:gd name="connsiteY1" fmla="*/ 0 h 139172"/>
              <a:gd name="connsiteX2" fmla="*/ 6257619 w 6257619"/>
              <a:gd name="connsiteY2" fmla="*/ 139172 h 139172"/>
              <a:gd name="connsiteX3" fmla="*/ 133882 w 6257619"/>
              <a:gd name="connsiteY3" fmla="*/ 130882 h 139172"/>
              <a:gd name="connsiteX4" fmla="*/ 0 w 6257619"/>
              <a:gd name="connsiteY4" fmla="*/ 11502 h 139172"/>
              <a:gd name="connsiteX0" fmla="*/ 0 w 8614208"/>
              <a:gd name="connsiteY0" fmla="*/ 11502 h 153893"/>
              <a:gd name="connsiteX1" fmla="*/ 6257619 w 8614208"/>
              <a:gd name="connsiteY1" fmla="*/ 0 h 153893"/>
              <a:gd name="connsiteX2" fmla="*/ 8614208 w 8614208"/>
              <a:gd name="connsiteY2" fmla="*/ 153893 h 153893"/>
              <a:gd name="connsiteX3" fmla="*/ 133882 w 8614208"/>
              <a:gd name="connsiteY3" fmla="*/ 130882 h 153893"/>
              <a:gd name="connsiteX4" fmla="*/ 0 w 8614208"/>
              <a:gd name="connsiteY4" fmla="*/ 11502 h 153893"/>
              <a:gd name="connsiteX0" fmla="*/ 0 w 8614208"/>
              <a:gd name="connsiteY0" fmla="*/ 11502 h 153893"/>
              <a:gd name="connsiteX1" fmla="*/ 8559404 w 8614208"/>
              <a:gd name="connsiteY1" fmla="*/ 0 h 153893"/>
              <a:gd name="connsiteX2" fmla="*/ 8614208 w 8614208"/>
              <a:gd name="connsiteY2" fmla="*/ 153893 h 153893"/>
              <a:gd name="connsiteX3" fmla="*/ 133882 w 8614208"/>
              <a:gd name="connsiteY3" fmla="*/ 130882 h 153893"/>
              <a:gd name="connsiteX4" fmla="*/ 0 w 8614208"/>
              <a:gd name="connsiteY4" fmla="*/ 11502 h 15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4208" h="153893">
                <a:moveTo>
                  <a:pt x="0" y="11502"/>
                </a:moveTo>
                <a:lnTo>
                  <a:pt x="8559404" y="0"/>
                </a:lnTo>
                <a:lnTo>
                  <a:pt x="8614208" y="153893"/>
                </a:lnTo>
                <a:lnTo>
                  <a:pt x="133882" y="130882"/>
                </a:lnTo>
                <a:lnTo>
                  <a:pt x="0" y="11502"/>
                </a:lnTo>
                <a:close/>
              </a:path>
            </a:pathLst>
          </a:custGeom>
          <a:solidFill>
            <a:srgbClr val="E79A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tangle 7"/>
          <p:cNvSpPr/>
          <p:nvPr userDrawn="1"/>
        </p:nvSpPr>
        <p:spPr>
          <a:xfrm flipV="1">
            <a:off x="5723150" y="4278512"/>
            <a:ext cx="3418590" cy="428166"/>
          </a:xfrm>
          <a:custGeom>
            <a:avLst/>
            <a:gdLst>
              <a:gd name="connsiteX0" fmla="*/ 0 w 4343400"/>
              <a:gd name="connsiteY0" fmla="*/ 0 h 342900"/>
              <a:gd name="connsiteX1" fmla="*/ 4343400 w 4343400"/>
              <a:gd name="connsiteY1" fmla="*/ 0 h 342900"/>
              <a:gd name="connsiteX2" fmla="*/ 4343400 w 4343400"/>
              <a:gd name="connsiteY2" fmla="*/ 342900 h 342900"/>
              <a:gd name="connsiteX3" fmla="*/ 0 w 4343400"/>
              <a:gd name="connsiteY3" fmla="*/ 342900 h 342900"/>
              <a:gd name="connsiteX4" fmla="*/ 0 w 4343400"/>
              <a:gd name="connsiteY4" fmla="*/ 0 h 342900"/>
              <a:gd name="connsiteX0" fmla="*/ 0 w 4457700"/>
              <a:gd name="connsiteY0" fmla="*/ 0 h 342900"/>
              <a:gd name="connsiteX1" fmla="*/ 4457700 w 4457700"/>
              <a:gd name="connsiteY1" fmla="*/ 0 h 342900"/>
              <a:gd name="connsiteX2" fmla="*/ 4457700 w 4457700"/>
              <a:gd name="connsiteY2" fmla="*/ 342900 h 342900"/>
              <a:gd name="connsiteX3" fmla="*/ 114300 w 4457700"/>
              <a:gd name="connsiteY3" fmla="*/ 342900 h 342900"/>
              <a:gd name="connsiteX4" fmla="*/ 0 w 4457700"/>
              <a:gd name="connsiteY4" fmla="*/ 0 h 342900"/>
              <a:gd name="connsiteX0" fmla="*/ 0 w 4467860"/>
              <a:gd name="connsiteY0" fmla="*/ 0 h 345440"/>
              <a:gd name="connsiteX1" fmla="*/ 4467860 w 4467860"/>
              <a:gd name="connsiteY1" fmla="*/ 2540 h 345440"/>
              <a:gd name="connsiteX2" fmla="*/ 4467860 w 4467860"/>
              <a:gd name="connsiteY2" fmla="*/ 345440 h 345440"/>
              <a:gd name="connsiteX3" fmla="*/ 124460 w 4467860"/>
              <a:gd name="connsiteY3" fmla="*/ 345440 h 345440"/>
              <a:gd name="connsiteX4" fmla="*/ 0 w 4467860"/>
              <a:gd name="connsiteY4" fmla="*/ 0 h 345440"/>
              <a:gd name="connsiteX0" fmla="*/ 0 w 4467860"/>
              <a:gd name="connsiteY0" fmla="*/ 0 h 345440"/>
              <a:gd name="connsiteX1" fmla="*/ 2676578 w 4467860"/>
              <a:gd name="connsiteY1" fmla="*/ 2540 h 345440"/>
              <a:gd name="connsiteX2" fmla="*/ 4467860 w 4467860"/>
              <a:gd name="connsiteY2" fmla="*/ 345440 h 345440"/>
              <a:gd name="connsiteX3" fmla="*/ 124460 w 4467860"/>
              <a:gd name="connsiteY3" fmla="*/ 345440 h 345440"/>
              <a:gd name="connsiteX4" fmla="*/ 0 w 4467860"/>
              <a:gd name="connsiteY4" fmla="*/ 0 h 345440"/>
              <a:gd name="connsiteX0" fmla="*/ 0 w 2687774"/>
              <a:gd name="connsiteY0" fmla="*/ 0 h 356718"/>
              <a:gd name="connsiteX1" fmla="*/ 2676578 w 2687774"/>
              <a:gd name="connsiteY1" fmla="*/ 2540 h 356718"/>
              <a:gd name="connsiteX2" fmla="*/ 2687774 w 2687774"/>
              <a:gd name="connsiteY2" fmla="*/ 356718 h 356718"/>
              <a:gd name="connsiteX3" fmla="*/ 124460 w 2687774"/>
              <a:gd name="connsiteY3" fmla="*/ 345440 h 356718"/>
              <a:gd name="connsiteX4" fmla="*/ 0 w 2687774"/>
              <a:gd name="connsiteY4" fmla="*/ 0 h 356718"/>
              <a:gd name="connsiteX0" fmla="*/ 0 w 2687774"/>
              <a:gd name="connsiteY0" fmla="*/ 0 h 356718"/>
              <a:gd name="connsiteX1" fmla="*/ 2131474 w 2687774"/>
              <a:gd name="connsiteY1" fmla="*/ 2541 h 356718"/>
              <a:gd name="connsiteX2" fmla="*/ 2687774 w 2687774"/>
              <a:gd name="connsiteY2" fmla="*/ 356718 h 356718"/>
              <a:gd name="connsiteX3" fmla="*/ 124460 w 2687774"/>
              <a:gd name="connsiteY3" fmla="*/ 345440 h 356718"/>
              <a:gd name="connsiteX4" fmla="*/ 0 w 2687774"/>
              <a:gd name="connsiteY4" fmla="*/ 0 h 356718"/>
              <a:gd name="connsiteX0" fmla="*/ 0 w 2142670"/>
              <a:gd name="connsiteY0" fmla="*/ 0 h 366859"/>
              <a:gd name="connsiteX1" fmla="*/ 2131474 w 2142670"/>
              <a:gd name="connsiteY1" fmla="*/ 2541 h 366859"/>
              <a:gd name="connsiteX2" fmla="*/ 2142670 w 2142670"/>
              <a:gd name="connsiteY2" fmla="*/ 366859 h 366859"/>
              <a:gd name="connsiteX3" fmla="*/ 124460 w 2142670"/>
              <a:gd name="connsiteY3" fmla="*/ 345440 h 366859"/>
              <a:gd name="connsiteX4" fmla="*/ 0 w 2142670"/>
              <a:gd name="connsiteY4" fmla="*/ 0 h 366859"/>
              <a:gd name="connsiteX0" fmla="*/ 0 w 2342262"/>
              <a:gd name="connsiteY0" fmla="*/ 0 h 366859"/>
              <a:gd name="connsiteX1" fmla="*/ 2342262 w 2342262"/>
              <a:gd name="connsiteY1" fmla="*/ 2541 h 366859"/>
              <a:gd name="connsiteX2" fmla="*/ 2142670 w 2342262"/>
              <a:gd name="connsiteY2" fmla="*/ 366859 h 366859"/>
              <a:gd name="connsiteX3" fmla="*/ 124460 w 2342262"/>
              <a:gd name="connsiteY3" fmla="*/ 345440 h 366859"/>
              <a:gd name="connsiteX4" fmla="*/ 0 w 2342262"/>
              <a:gd name="connsiteY4" fmla="*/ 0 h 366859"/>
              <a:gd name="connsiteX0" fmla="*/ 0 w 2342262"/>
              <a:gd name="connsiteY0" fmla="*/ 0 h 366859"/>
              <a:gd name="connsiteX1" fmla="*/ 2342262 w 2342262"/>
              <a:gd name="connsiteY1" fmla="*/ 2541 h 366859"/>
              <a:gd name="connsiteX2" fmla="*/ 2329368 w 2342262"/>
              <a:gd name="connsiteY2" fmla="*/ 366859 h 366859"/>
              <a:gd name="connsiteX3" fmla="*/ 124460 w 2342262"/>
              <a:gd name="connsiteY3" fmla="*/ 345440 h 366859"/>
              <a:gd name="connsiteX4" fmla="*/ 0 w 2342262"/>
              <a:gd name="connsiteY4" fmla="*/ 0 h 366859"/>
              <a:gd name="connsiteX0" fmla="*/ 0 w 2342262"/>
              <a:gd name="connsiteY0" fmla="*/ 0 h 349716"/>
              <a:gd name="connsiteX1" fmla="*/ 2342262 w 2342262"/>
              <a:gd name="connsiteY1" fmla="*/ 2541 h 349716"/>
              <a:gd name="connsiteX2" fmla="*/ 2335391 w 2342262"/>
              <a:gd name="connsiteY2" fmla="*/ 349716 h 349716"/>
              <a:gd name="connsiteX3" fmla="*/ 124460 w 2342262"/>
              <a:gd name="connsiteY3" fmla="*/ 345440 h 349716"/>
              <a:gd name="connsiteX4" fmla="*/ 0 w 2342262"/>
              <a:gd name="connsiteY4" fmla="*/ 0 h 349716"/>
              <a:gd name="connsiteX0" fmla="*/ 0 w 3258830"/>
              <a:gd name="connsiteY0" fmla="*/ 0 h 349716"/>
              <a:gd name="connsiteX1" fmla="*/ 3258830 w 3258830"/>
              <a:gd name="connsiteY1" fmla="*/ 28121 h 349716"/>
              <a:gd name="connsiteX2" fmla="*/ 2335391 w 3258830"/>
              <a:gd name="connsiteY2" fmla="*/ 349716 h 349716"/>
              <a:gd name="connsiteX3" fmla="*/ 124460 w 3258830"/>
              <a:gd name="connsiteY3" fmla="*/ 345440 h 349716"/>
              <a:gd name="connsiteX4" fmla="*/ 0 w 3258830"/>
              <a:gd name="connsiteY4" fmla="*/ 0 h 349716"/>
              <a:gd name="connsiteX0" fmla="*/ 0 w 3265438"/>
              <a:gd name="connsiteY0" fmla="*/ 0 h 388086"/>
              <a:gd name="connsiteX1" fmla="*/ 3258830 w 3265438"/>
              <a:gd name="connsiteY1" fmla="*/ 28121 h 388086"/>
              <a:gd name="connsiteX2" fmla="*/ 3265438 w 3265438"/>
              <a:gd name="connsiteY2" fmla="*/ 388086 h 388086"/>
              <a:gd name="connsiteX3" fmla="*/ 124460 w 3265438"/>
              <a:gd name="connsiteY3" fmla="*/ 345440 h 388086"/>
              <a:gd name="connsiteX4" fmla="*/ 0 w 3265438"/>
              <a:gd name="connsiteY4" fmla="*/ 0 h 38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5438" h="388086">
                <a:moveTo>
                  <a:pt x="0" y="0"/>
                </a:moveTo>
                <a:lnTo>
                  <a:pt x="3258830" y="28121"/>
                </a:lnTo>
                <a:lnTo>
                  <a:pt x="3265438" y="388086"/>
                </a:lnTo>
                <a:lnTo>
                  <a:pt x="124460" y="345440"/>
                </a:lnTo>
                <a:lnTo>
                  <a:pt x="0" y="0"/>
                </a:lnTo>
                <a:close/>
              </a:path>
            </a:pathLst>
          </a:custGeom>
          <a:solidFill>
            <a:srgbClr val="00AB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08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92057"/>
          </a:xfrm>
          <a:prstGeom prst="rect">
            <a:avLst/>
          </a:prstGeom>
          <a:solidFill>
            <a:srgbClr val="15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8559"/>
            <a:ext cx="8229600" cy="3416063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  <a:lvl2pPr algn="l">
              <a:defRPr>
                <a:latin typeface="Arial"/>
                <a:cs typeface="Arial"/>
              </a:defRPr>
            </a:lvl2pPr>
            <a:lvl3pPr algn="l">
              <a:defRPr>
                <a:latin typeface="Arial"/>
                <a:cs typeface="Arial"/>
              </a:defRPr>
            </a:lvl3pPr>
            <a:lvl4pPr algn="l">
              <a:defRPr>
                <a:latin typeface="Arial"/>
                <a:cs typeface="Arial"/>
              </a:defRPr>
            </a:lvl4pPr>
            <a:lvl5pPr algn="l"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72FD15A-113C-3042-A21C-2AE7F576C623}" type="datetimeFigureOut">
              <a:rPr lang="en-US" smtClean="0"/>
              <a:t>7/7/24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30381"/>
            <a:ext cx="5562600" cy="50051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7007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2057"/>
            <a:ext cx="8229600" cy="3702566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  <a:lvl2pPr algn="l">
              <a:defRPr>
                <a:latin typeface="Arial"/>
                <a:cs typeface="Arial"/>
              </a:defRPr>
            </a:lvl2pPr>
            <a:lvl3pPr algn="l">
              <a:defRPr>
                <a:latin typeface="Arial"/>
                <a:cs typeface="Arial"/>
              </a:defRPr>
            </a:lvl3pPr>
            <a:lvl4pPr algn="l">
              <a:defRPr>
                <a:latin typeface="Arial"/>
                <a:cs typeface="Arial"/>
              </a:defRPr>
            </a:lvl4pPr>
            <a:lvl5pPr algn="l"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72FD15A-113C-3042-A21C-2AE7F576C623}" type="datetimeFigureOut">
              <a:rPr lang="en-US" smtClean="0"/>
              <a:t>7/7/24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30381"/>
            <a:ext cx="5562600" cy="50051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>
                <a:solidFill>
                  <a:srgbClr val="5D80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163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72FD15A-113C-3042-A21C-2AE7F576C623}" type="datetimeFigureOut">
              <a:rPr lang="en-US" smtClean="0"/>
              <a:t>7/7/24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30381"/>
            <a:ext cx="5562600" cy="50051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>
                <a:solidFill>
                  <a:srgbClr val="5D80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828800"/>
            <a:ext cx="3352800" cy="2409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buFontTx/>
              <a:buNone/>
              <a:defRPr sz="2400">
                <a:solidFill>
                  <a:schemeClr val="bg1"/>
                </a:solidFill>
              </a:defRPr>
            </a:lvl2pPr>
            <a:lvl3pPr>
              <a:buFontTx/>
              <a:buNone/>
              <a:defRPr sz="2000">
                <a:solidFill>
                  <a:schemeClr val="bg1"/>
                </a:solidFill>
              </a:defRPr>
            </a:lvl3pPr>
            <a:lvl4pPr>
              <a:buFontTx/>
              <a:buNone/>
              <a:defRPr sz="1800">
                <a:solidFill>
                  <a:schemeClr val="bg1"/>
                </a:solidFill>
              </a:defRPr>
            </a:lvl4pPr>
            <a:lvl5pPr>
              <a:buFontTx/>
              <a:buNone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idx="13"/>
          </p:nvPr>
        </p:nvSpPr>
        <p:spPr>
          <a:xfrm>
            <a:off x="5257800" y="1828800"/>
            <a:ext cx="3352800" cy="2409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062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A1A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93544" y="1613296"/>
            <a:ext cx="4293740" cy="2335787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83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86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7613" y="1785505"/>
            <a:ext cx="49299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Arial"/>
                <a:cs typeface="Arial"/>
              </a:rPr>
              <a:t>Scientific Communication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C270FD-7F1F-034F-9B1A-21541F49DB86}"/>
              </a:ext>
            </a:extLst>
          </p:cNvPr>
          <p:cNvSpPr/>
          <p:nvPr/>
        </p:nvSpPr>
        <p:spPr>
          <a:xfrm>
            <a:off x="417613" y="3951724"/>
            <a:ext cx="50381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Sara </a:t>
            </a:r>
            <a:r>
              <a:rPr lang="en-US" sz="1400" b="1" dirty="0" err="1">
                <a:solidFill>
                  <a:srgbClr val="FFFFFF"/>
                </a:solidFill>
                <a:latin typeface="Arial"/>
                <a:cs typeface="Arial"/>
              </a:rPr>
              <a:t>Durini</a:t>
            </a:r>
            <a:endParaRPr lang="en-US" sz="1400" b="1" dirty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Faculty Affairs Specialist</a:t>
            </a:r>
          </a:p>
          <a:p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Office of the Provost</a:t>
            </a:r>
          </a:p>
          <a:p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King Abdullah University of Science and Technology (KAUST)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5CBEB0-962E-9C4B-AB0E-A0E0DE08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46" y="196383"/>
            <a:ext cx="1743676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36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ACA45A-D6C4-36AE-562F-807D76CB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0381"/>
            <a:ext cx="7007817" cy="500512"/>
          </a:xfrm>
        </p:spPr>
        <p:txBody>
          <a:bodyPr/>
          <a:lstStyle/>
          <a:p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Scientific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osters and visual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resentations</a:t>
            </a:r>
            <a:b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90865E-7800-EB91-BFD6-0A0F7AD5B860}"/>
              </a:ext>
            </a:extLst>
          </p:cNvPr>
          <p:cNvSpPr txBox="1"/>
          <p:nvPr/>
        </p:nvSpPr>
        <p:spPr>
          <a:xfrm>
            <a:off x="457200" y="1580603"/>
            <a:ext cx="891154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Purpose: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1A6D2-D14F-D9EA-6612-11A07A273CC3}"/>
              </a:ext>
            </a:extLst>
          </p:cNvPr>
          <p:cNvSpPr txBox="1"/>
          <p:nvPr/>
        </p:nvSpPr>
        <p:spPr>
          <a:xfrm>
            <a:off x="457200" y="1873130"/>
            <a:ext cx="7708710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Showcase </a:t>
            </a:r>
            <a:r>
              <a:rPr lang="en-US" sz="1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research findings, provide an overview of research objectives, methods and results, engage and spark interest in the viewers </a:t>
            </a:r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visual/graphic form.</a:t>
            </a:r>
            <a:r>
              <a:rPr lang="en-US" sz="1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76215-2087-E484-07BD-2F7D352A8C06}"/>
              </a:ext>
            </a:extLst>
          </p:cNvPr>
          <p:cNvSpPr txBox="1"/>
          <p:nvPr/>
        </p:nvSpPr>
        <p:spPr>
          <a:xfrm>
            <a:off x="457199" y="2545976"/>
            <a:ext cx="5080861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Role of visual aids: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B3C82-8BF5-FA1F-69B7-A3ED5C9AA623}"/>
              </a:ext>
            </a:extLst>
          </p:cNvPr>
          <p:cNvSpPr txBox="1"/>
          <p:nvPr/>
        </p:nvSpPr>
        <p:spPr>
          <a:xfrm>
            <a:off x="457200" y="2838503"/>
            <a:ext cx="8229600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Enhancing understanding.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Supporting key points.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4F49B-ABAE-D1CC-2C7A-D544319A806C}"/>
              </a:ext>
            </a:extLst>
          </p:cNvPr>
          <p:cNvSpPr txBox="1"/>
          <p:nvPr/>
        </p:nvSpPr>
        <p:spPr>
          <a:xfrm>
            <a:off x="457200" y="892229"/>
            <a:ext cx="891154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Audience: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25EDA-DBCF-26C4-4A0A-048D5642C172}"/>
              </a:ext>
            </a:extLst>
          </p:cNvPr>
          <p:cNvSpPr txBox="1"/>
          <p:nvPr/>
        </p:nvSpPr>
        <p:spPr>
          <a:xfrm>
            <a:off x="457200" y="1184756"/>
            <a:ext cx="4021810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Interested in the topic, broader audience.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4502E-0311-8FDA-6845-ABCA26812985}"/>
              </a:ext>
            </a:extLst>
          </p:cNvPr>
          <p:cNvSpPr txBox="1"/>
          <p:nvPr/>
        </p:nvSpPr>
        <p:spPr>
          <a:xfrm>
            <a:off x="457198" y="3511349"/>
            <a:ext cx="5080861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Effective visuals: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4E27F-3B47-1BB7-CBA2-6CF6DBF1A306}"/>
              </a:ext>
            </a:extLst>
          </p:cNvPr>
          <p:cNvSpPr txBox="1"/>
          <p:nvPr/>
        </p:nvSpPr>
        <p:spPr>
          <a:xfrm>
            <a:off x="457200" y="3803873"/>
            <a:ext cx="8229600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Logical layout.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Clear data visualization.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Engaging images.</a:t>
            </a: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646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5D2A19-B5A2-AAB9-4A6B-CE3E155C2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0381"/>
            <a:ext cx="6072753" cy="500512"/>
          </a:xfrm>
        </p:spPr>
        <p:txBody>
          <a:bodyPr/>
          <a:lstStyle/>
          <a:p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Conference presentations and talks</a:t>
            </a:r>
            <a:b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282E9-2A3D-1DCF-B8DA-1534748B35DE}"/>
              </a:ext>
            </a:extLst>
          </p:cNvPr>
          <p:cNvSpPr txBox="1"/>
          <p:nvPr/>
        </p:nvSpPr>
        <p:spPr>
          <a:xfrm>
            <a:off x="457200" y="1668941"/>
            <a:ext cx="891154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Purpose: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75501-C200-1D62-980F-873BECABDECD}"/>
              </a:ext>
            </a:extLst>
          </p:cNvPr>
          <p:cNvSpPr txBox="1"/>
          <p:nvPr/>
        </p:nvSpPr>
        <p:spPr>
          <a:xfrm>
            <a:off x="457200" y="2005637"/>
            <a:ext cx="7708710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Present research findings and methodologies, creat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 potential collaborations, increase visibility and credibility within the scientific community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in a verbal form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A25A79-3207-D457-E36F-CA8C7B6007AF}"/>
              </a:ext>
            </a:extLst>
          </p:cNvPr>
          <p:cNvSpPr txBox="1"/>
          <p:nvPr/>
        </p:nvSpPr>
        <p:spPr>
          <a:xfrm>
            <a:off x="457200" y="892229"/>
            <a:ext cx="891154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Audience: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9EC54-8F7D-2AC2-F543-4D2E46B0EAEB}"/>
              </a:ext>
            </a:extLst>
          </p:cNvPr>
          <p:cNvSpPr txBox="1"/>
          <p:nvPr/>
        </p:nvSpPr>
        <p:spPr>
          <a:xfrm>
            <a:off x="457199" y="1228925"/>
            <a:ext cx="6728847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Experts in the field, interested in the topic.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A3E48-34DF-2C5C-B5E7-8CCF7792C43A}"/>
              </a:ext>
            </a:extLst>
          </p:cNvPr>
          <p:cNvSpPr txBox="1"/>
          <p:nvPr/>
        </p:nvSpPr>
        <p:spPr>
          <a:xfrm>
            <a:off x="457200" y="2722652"/>
            <a:ext cx="1593742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Key elements: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D6F9E2-3D90-34E9-CC35-32AF95ED3665}"/>
              </a:ext>
            </a:extLst>
          </p:cNvPr>
          <p:cNvSpPr txBox="1"/>
          <p:nvPr/>
        </p:nvSpPr>
        <p:spPr>
          <a:xfrm>
            <a:off x="457199" y="3059348"/>
            <a:ext cx="8229600" cy="172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State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 research objectives.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rovide context to highlight the research's significance.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Capture the attention from the start and maintain a confident and enthusiastic delivery style.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Create an organized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tructure.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Employ visuals effectively.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Stay within the allocated time limit.</a:t>
            </a:r>
          </a:p>
        </p:txBody>
      </p:sp>
    </p:spTree>
    <p:extLst>
      <p:ext uri="{BB962C8B-B14F-4D97-AF65-F5344CB8AC3E}">
        <p14:creationId xmlns:p14="http://schemas.microsoft.com/office/powerpoint/2010/main" val="2774774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928FD3-797D-4F56-C233-63B180F22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0381"/>
            <a:ext cx="8103031" cy="500512"/>
          </a:xfrm>
        </p:spPr>
        <p:txBody>
          <a:bodyPr/>
          <a:lstStyle/>
          <a:p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Science journalism and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opular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cience writing</a:t>
            </a:r>
            <a:b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61830E-46F1-BD45-1441-1A0A5E88C844}"/>
              </a:ext>
            </a:extLst>
          </p:cNvPr>
          <p:cNvSpPr txBox="1"/>
          <p:nvPr/>
        </p:nvSpPr>
        <p:spPr>
          <a:xfrm>
            <a:off x="457200" y="892229"/>
            <a:ext cx="891154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Audience: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D7236-1047-6AC7-4C4C-A1BE07BBDC01}"/>
              </a:ext>
            </a:extLst>
          </p:cNvPr>
          <p:cNvSpPr txBox="1"/>
          <p:nvPr/>
        </p:nvSpPr>
        <p:spPr>
          <a:xfrm>
            <a:off x="457199" y="1154531"/>
            <a:ext cx="6728847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 public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B38EE-4CC0-48D7-24DD-F3ACB6A2EA05}"/>
              </a:ext>
            </a:extLst>
          </p:cNvPr>
          <p:cNvSpPr txBox="1"/>
          <p:nvPr/>
        </p:nvSpPr>
        <p:spPr>
          <a:xfrm>
            <a:off x="457200" y="1520153"/>
            <a:ext cx="891154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A24A6-D0A4-A01A-4723-661848654E8C}"/>
              </a:ext>
            </a:extLst>
          </p:cNvPr>
          <p:cNvSpPr txBox="1"/>
          <p:nvPr/>
        </p:nvSpPr>
        <p:spPr>
          <a:xfrm>
            <a:off x="457199" y="3533071"/>
            <a:ext cx="2156847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Characteristic: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DFC78E-7C1D-38FE-B74E-A2292A838235}"/>
              </a:ext>
            </a:extLst>
          </p:cNvPr>
          <p:cNvSpPr txBox="1"/>
          <p:nvPr/>
        </p:nvSpPr>
        <p:spPr>
          <a:xfrm>
            <a:off x="457199" y="1782455"/>
            <a:ext cx="5246178" cy="172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Translates complex scientific topics into accessible language.</a:t>
            </a:r>
          </a:p>
          <a:p>
            <a:pPr marL="176213" lvl="1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Connects researchers' work with the interests of the general public.</a:t>
            </a:r>
          </a:p>
          <a:p>
            <a:pPr marL="176213" lvl="1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Raises awareness of scientific advancements and discoveries.</a:t>
            </a:r>
          </a:p>
          <a:p>
            <a:pPr marL="176213" lvl="1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Educates the public on critical issues affecting society.</a:t>
            </a:r>
          </a:p>
          <a:p>
            <a:pPr marL="176213" lvl="1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Encourages readers to question, analyze, and interpret information.</a:t>
            </a:r>
          </a:p>
          <a:p>
            <a:pPr marL="176213" lvl="1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Fosters a scientifically literate and engaged audience.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C943F6-167B-7BF4-F2AF-EDE72F888557}"/>
              </a:ext>
            </a:extLst>
          </p:cNvPr>
          <p:cNvSpPr txBox="1"/>
          <p:nvPr/>
        </p:nvSpPr>
        <p:spPr>
          <a:xfrm>
            <a:off x="457198" y="3795371"/>
            <a:ext cx="2156847" cy="116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Clarity and Simplicity.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Engaging Storytelling.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Accuracy and Credibility.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 Elements.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47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CACEBF-5A2E-1DD0-2CD4-21464655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381"/>
            <a:ext cx="7286786" cy="500512"/>
          </a:xfrm>
        </p:spPr>
        <p:txBody>
          <a:bodyPr/>
          <a:lstStyle/>
          <a:p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Science outreach and public engagement</a:t>
            </a:r>
            <a:b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2CC38-9B25-FEEA-0D36-D51B3713BE3A}"/>
              </a:ext>
            </a:extLst>
          </p:cNvPr>
          <p:cNvSpPr txBox="1"/>
          <p:nvPr/>
        </p:nvSpPr>
        <p:spPr>
          <a:xfrm>
            <a:off x="457200" y="892229"/>
            <a:ext cx="891154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Audience: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F3263-01DC-9B85-5157-743D143AEB9E}"/>
              </a:ext>
            </a:extLst>
          </p:cNvPr>
          <p:cNvSpPr txBox="1"/>
          <p:nvPr/>
        </p:nvSpPr>
        <p:spPr>
          <a:xfrm>
            <a:off x="457199" y="1232509"/>
            <a:ext cx="6728847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 public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B4D4E-FBC5-BF10-E22D-24EE88C539FC}"/>
              </a:ext>
            </a:extLst>
          </p:cNvPr>
          <p:cNvSpPr txBox="1"/>
          <p:nvPr/>
        </p:nvSpPr>
        <p:spPr>
          <a:xfrm>
            <a:off x="457200" y="1676109"/>
            <a:ext cx="891154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2EFDCE-A701-6631-848A-A7C25BC6A81C}"/>
              </a:ext>
            </a:extLst>
          </p:cNvPr>
          <p:cNvSpPr txBox="1"/>
          <p:nvPr/>
        </p:nvSpPr>
        <p:spPr>
          <a:xfrm>
            <a:off x="457197" y="3013987"/>
            <a:ext cx="2156847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Initiatives: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C2671-3702-ABA9-F312-B4D3414EDAD7}"/>
              </a:ext>
            </a:extLst>
          </p:cNvPr>
          <p:cNvSpPr txBox="1"/>
          <p:nvPr/>
        </p:nvSpPr>
        <p:spPr>
          <a:xfrm>
            <a:off x="457199" y="2016389"/>
            <a:ext cx="5246178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Promoting scientific knowledge.</a:t>
            </a:r>
          </a:p>
          <a:p>
            <a:pPr marL="176213" lvl="1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Educating and informing.</a:t>
            </a:r>
          </a:p>
          <a:p>
            <a:pPr marL="176213" lvl="1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Inspiring interest in STEM fields.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63A02-5C34-0BB2-7D5C-912B6B0A2CB4}"/>
              </a:ext>
            </a:extLst>
          </p:cNvPr>
          <p:cNvSpPr txBox="1"/>
          <p:nvPr/>
        </p:nvSpPr>
        <p:spPr>
          <a:xfrm>
            <a:off x="457197" y="3354265"/>
            <a:ext cx="8077203" cy="116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Science Festivals and Exhibitions.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School Programs and Workshops.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Public Lectures and Talks.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Citizen Science Projects.</a:t>
            </a:r>
          </a:p>
        </p:txBody>
      </p:sp>
    </p:spTree>
    <p:extLst>
      <p:ext uri="{BB962C8B-B14F-4D97-AF65-F5344CB8AC3E}">
        <p14:creationId xmlns:p14="http://schemas.microsoft.com/office/powerpoint/2010/main" val="3914269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F0446B-A43E-05C3-B7F9-316AD19F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381"/>
            <a:ext cx="8229600" cy="500512"/>
          </a:xfrm>
        </p:spPr>
        <p:txBody>
          <a:bodyPr/>
          <a:lstStyle/>
          <a:p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Scientific blogs and social media communication</a:t>
            </a:r>
            <a:b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1DE5E-8037-FAAD-3F96-786A2B0285C4}"/>
              </a:ext>
            </a:extLst>
          </p:cNvPr>
          <p:cNvSpPr txBox="1"/>
          <p:nvPr/>
        </p:nvSpPr>
        <p:spPr>
          <a:xfrm>
            <a:off x="457200" y="892229"/>
            <a:ext cx="891154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Audience: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AB069-3C79-702F-3C19-1DCCCDE75513}"/>
              </a:ext>
            </a:extLst>
          </p:cNvPr>
          <p:cNvSpPr txBox="1"/>
          <p:nvPr/>
        </p:nvSpPr>
        <p:spPr>
          <a:xfrm>
            <a:off x="457199" y="1309120"/>
            <a:ext cx="6728847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General public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B53C4-0135-16C4-C815-3E7A1FF75F42}"/>
              </a:ext>
            </a:extLst>
          </p:cNvPr>
          <p:cNvSpPr txBox="1"/>
          <p:nvPr/>
        </p:nvSpPr>
        <p:spPr>
          <a:xfrm>
            <a:off x="457200" y="1829331"/>
            <a:ext cx="891154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D7ADE-7E0C-A37C-ABFA-899433A0222A}"/>
              </a:ext>
            </a:extLst>
          </p:cNvPr>
          <p:cNvSpPr txBox="1"/>
          <p:nvPr/>
        </p:nvSpPr>
        <p:spPr>
          <a:xfrm>
            <a:off x="457197" y="3320431"/>
            <a:ext cx="2156847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Challenges: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F9730-C1DB-97C2-720A-53E41ABAC677}"/>
              </a:ext>
            </a:extLst>
          </p:cNvPr>
          <p:cNvSpPr txBox="1"/>
          <p:nvPr/>
        </p:nvSpPr>
        <p:spPr>
          <a:xfrm>
            <a:off x="457199" y="2246222"/>
            <a:ext cx="5246178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Disseminating research in a more accessible way.</a:t>
            </a:r>
          </a:p>
          <a:p>
            <a:pPr marL="176213" lvl="1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Engage the audience in an easier way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6213" lvl="1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Explaining complex concepts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with a more approachable style.</a:t>
            </a: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049F55-5FA8-D259-FBFA-2D048D1218F0}"/>
              </a:ext>
            </a:extLst>
          </p:cNvPr>
          <p:cNvSpPr txBox="1"/>
          <p:nvPr/>
        </p:nvSpPr>
        <p:spPr>
          <a:xfrm>
            <a:off x="457197" y="3737320"/>
            <a:ext cx="8077203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Misinformation.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Oversimplification.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Managing online presence.</a:t>
            </a:r>
          </a:p>
        </p:txBody>
      </p:sp>
    </p:spTree>
    <p:extLst>
      <p:ext uri="{BB962C8B-B14F-4D97-AF65-F5344CB8AC3E}">
        <p14:creationId xmlns:p14="http://schemas.microsoft.com/office/powerpoint/2010/main" val="3306586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5CBEB0-962E-9C4B-AB0E-A0E0DE08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46" y="196383"/>
            <a:ext cx="1743676" cy="503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ACF268-48C1-C97C-E034-2FE5018B9F7A}"/>
              </a:ext>
            </a:extLst>
          </p:cNvPr>
          <p:cNvSpPr txBox="1"/>
          <p:nvPr/>
        </p:nvSpPr>
        <p:spPr>
          <a:xfrm>
            <a:off x="458337" y="1019209"/>
            <a:ext cx="4413297" cy="3105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1 – Recap</a:t>
            </a:r>
          </a:p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Scientific Communication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Definition of scientific communication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Importance of effective scientific communication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Different forms of scientific communication: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a. Written reports and research papers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b. Scientific posters and visual presentations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c. Conference presentations and talks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d. Science journalism and popular science writing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e. Science outreach and public engagement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f. Scientific blogs and social media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04207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7613" y="1785505"/>
            <a:ext cx="49299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Arial"/>
                <a:cs typeface="Arial"/>
              </a:rPr>
              <a:t>Scientific communication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C270FD-7F1F-034F-9B1A-21541F49DB86}"/>
              </a:ext>
            </a:extLst>
          </p:cNvPr>
          <p:cNvSpPr/>
          <p:nvPr/>
        </p:nvSpPr>
        <p:spPr>
          <a:xfrm>
            <a:off x="417613" y="3951724"/>
            <a:ext cx="45456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Objective: introduction to scientific communication and its forms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5CBEB0-962E-9C4B-AB0E-A0E0DE08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46" y="196383"/>
            <a:ext cx="1743676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31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From research to research communication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F9CAF7E4-1591-C847-8286-728C1818B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80000" y="1080000"/>
            <a:ext cx="729538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226D92-860A-0E4B-915E-3AB5E7B18FDA}"/>
              </a:ext>
            </a:extLst>
          </p:cNvPr>
          <p:cNvSpPr txBox="1"/>
          <p:nvPr/>
        </p:nvSpPr>
        <p:spPr>
          <a:xfrm>
            <a:off x="958915" y="1147612"/>
            <a:ext cx="3106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PhD (2011-2015)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University of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Insubria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(Como, Italy)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CCB2C3F-6053-3A44-AD24-8EC04F438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9738" y="1080000"/>
            <a:ext cx="701349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72A34D-539C-8549-B1F6-B7C3E85BFC22}"/>
              </a:ext>
            </a:extLst>
          </p:cNvPr>
          <p:cNvSpPr txBox="1"/>
          <p:nvPr/>
        </p:nvSpPr>
        <p:spPr>
          <a:xfrm>
            <a:off x="5557841" y="1193235"/>
            <a:ext cx="2526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Visiting student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University of Edinburgh (UK)</a:t>
            </a:r>
          </a:p>
        </p:txBody>
      </p:sp>
      <p:pic>
        <p:nvPicPr>
          <p:cNvPr id="14" name="Immagine 14" descr="19cda2d63c239c630d4bf9cb7d3d57e9.png">
            <a:extLst>
              <a:ext uri="{FF2B5EF4-FFF2-40B4-BE49-F238E27FC236}">
                <a16:creationId xmlns:a16="http://schemas.microsoft.com/office/drawing/2014/main" id="{7BCAFE7A-D05F-CF42-BAD0-74C77D574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69" y="2574000"/>
            <a:ext cx="720000" cy="7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F26C01-7810-7347-A440-89ACD57A0E69}"/>
              </a:ext>
            </a:extLst>
          </p:cNvPr>
          <p:cNvSpPr txBox="1"/>
          <p:nvPr/>
        </p:nvSpPr>
        <p:spPr>
          <a:xfrm>
            <a:off x="958915" y="2655116"/>
            <a:ext cx="2806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Postdoc (2016-2018)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University of Leipzig (Germany)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F7B2386-C2FE-DD4E-8174-DE67A8754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04" y="4068000"/>
            <a:ext cx="750730" cy="72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AC7C5C9-F6D6-6C4F-9274-5B3D6BB79EED}"/>
              </a:ext>
            </a:extLst>
          </p:cNvPr>
          <p:cNvSpPr txBox="1"/>
          <p:nvPr/>
        </p:nvSpPr>
        <p:spPr>
          <a:xfrm>
            <a:off x="958915" y="4135612"/>
            <a:ext cx="2039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Postdoc (2019-2021)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KAUST (Saudi Arabia)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4E514FB-7952-4549-8E37-57E6C6AA09C3}"/>
              </a:ext>
            </a:extLst>
          </p:cNvPr>
          <p:cNvGrpSpPr/>
          <p:nvPr/>
        </p:nvGrpSpPr>
        <p:grpSpPr>
          <a:xfrm>
            <a:off x="4809738" y="2340352"/>
            <a:ext cx="1661036" cy="1214280"/>
            <a:chOff x="4809738" y="2338695"/>
            <a:chExt cx="1661036" cy="121428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CFAF54C-BA66-BE4C-B020-2F3005E0E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026" t="11268" r="3393" b="11223"/>
            <a:stretch/>
          </p:blipFill>
          <p:spPr>
            <a:xfrm>
              <a:off x="4809738" y="2832975"/>
              <a:ext cx="1661036" cy="720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718AE8-4CC8-354E-81FC-724B24CF19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2122" b="32605"/>
            <a:stretch/>
          </p:blipFill>
          <p:spPr>
            <a:xfrm>
              <a:off x="5327673" y="2886315"/>
              <a:ext cx="1143101" cy="288000"/>
            </a:xfrm>
            <a:prstGeom prst="rect">
              <a:avLst/>
            </a:prstGeom>
          </p:spPr>
        </p:pic>
        <p:pic>
          <p:nvPicPr>
            <p:cNvPr id="18" name="Immagine 26" descr="ITMO.tiff">
              <a:extLst>
                <a:ext uri="{FF2B5EF4-FFF2-40B4-BE49-F238E27FC236}">
                  <a16:creationId xmlns:a16="http://schemas.microsoft.com/office/drawing/2014/main" id="{422D8980-C4A7-D544-B567-2D86C759B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" t="15918" r="4437" b="16666"/>
            <a:stretch/>
          </p:blipFill>
          <p:spPr>
            <a:xfrm>
              <a:off x="4946898" y="2338695"/>
              <a:ext cx="1048619" cy="540000"/>
            </a:xfrm>
            <a:prstGeom prst="rect">
              <a:avLst/>
            </a:prstGeom>
            <a:ln>
              <a:noFill/>
            </a:ln>
            <a:effectLst>
              <a:softEdge rad="0"/>
            </a:effec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E41A7D0-87D3-CB45-9D58-17AAC0E198DD}"/>
              </a:ext>
            </a:extLst>
          </p:cNvPr>
          <p:cNvSpPr txBox="1"/>
          <p:nvPr/>
        </p:nvSpPr>
        <p:spPr>
          <a:xfrm>
            <a:off x="6619478" y="2862695"/>
            <a:ext cx="1465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Research stays</a:t>
            </a:r>
          </a:p>
        </p:txBody>
      </p:sp>
      <p:sp>
        <p:nvSpPr>
          <p:cNvPr id="28" name="Striped Right Arrow 27">
            <a:extLst>
              <a:ext uri="{FF2B5EF4-FFF2-40B4-BE49-F238E27FC236}">
                <a16:creationId xmlns:a16="http://schemas.microsoft.com/office/drawing/2014/main" id="{891CCEEB-E75C-574A-B6BE-CD4C8461497A}"/>
              </a:ext>
            </a:extLst>
          </p:cNvPr>
          <p:cNvSpPr/>
          <p:nvPr/>
        </p:nvSpPr>
        <p:spPr>
          <a:xfrm>
            <a:off x="3414716" y="4185683"/>
            <a:ext cx="978408" cy="484632"/>
          </a:xfrm>
          <a:prstGeom prst="striped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rgbClr val="15A1A2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464205-DE1F-F04D-B8DC-2389ECE7969D}"/>
              </a:ext>
            </a:extLst>
          </p:cNvPr>
          <p:cNvSpPr txBox="1"/>
          <p:nvPr/>
        </p:nvSpPr>
        <p:spPr>
          <a:xfrm>
            <a:off x="4809738" y="4135612"/>
            <a:ext cx="212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Scientific Editor (2021)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KAUST (Saudi Arabia)</a:t>
            </a:r>
          </a:p>
        </p:txBody>
      </p:sp>
    </p:spTree>
    <p:extLst>
      <p:ext uri="{BB962C8B-B14F-4D97-AF65-F5344CB8AC3E}">
        <p14:creationId xmlns:p14="http://schemas.microsoft.com/office/powerpoint/2010/main" val="3036909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EB6D3A-56BC-5777-439E-0D5F4BDB6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381"/>
            <a:ext cx="6161964" cy="500512"/>
          </a:xfrm>
        </p:spPr>
        <p:txBody>
          <a:bodyPr/>
          <a:lstStyle/>
          <a:p>
            <a:r>
              <a:rPr lang="en-US" dirty="0"/>
              <a:t>Scientific communication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C5FF61-1630-4CF1-D6DC-EAA39137F6A9}"/>
              </a:ext>
            </a:extLst>
          </p:cNvPr>
          <p:cNvSpPr txBox="1"/>
          <p:nvPr/>
        </p:nvSpPr>
        <p:spPr>
          <a:xfrm>
            <a:off x="1400299" y="1012930"/>
            <a:ext cx="5019323" cy="3936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Day 1 -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cientific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ommunication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Objective: introduction to scientific communication and its forms </a:t>
            </a: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Day 2 - </a:t>
            </a:r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 on scientific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riting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Objective: how to write scientific texts and reports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3 - </a:t>
            </a:r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Organizing your scientific paper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Objective: how to structure and write scientific papers</a:t>
            </a:r>
          </a:p>
          <a:p>
            <a:pPr>
              <a:lnSpc>
                <a:spcPct val="150000"/>
              </a:lnSpc>
            </a:pP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4 -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Creating your scientific poster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Objective: how to structure and write scientific posters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Day 5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 your science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Objective: how to present scientific concepts and engage your audience</a:t>
            </a: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90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CEA25A-4A1E-8B05-D81A-184870727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Your name</a:t>
            </a:r>
          </a:p>
          <a:p>
            <a:r>
              <a:rPr lang="en-US" dirty="0"/>
              <a:t>Where you study or work</a:t>
            </a:r>
          </a:p>
          <a:p>
            <a:r>
              <a:rPr lang="en-US" dirty="0"/>
              <a:t>Something you like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CD654D-0E68-8740-333D-6A68C083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one minute</a:t>
            </a:r>
          </a:p>
        </p:txBody>
      </p:sp>
    </p:spTree>
    <p:extLst>
      <p:ext uri="{BB962C8B-B14F-4D97-AF65-F5344CB8AC3E}">
        <p14:creationId xmlns:p14="http://schemas.microsoft.com/office/powerpoint/2010/main" val="2821406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7613" y="1785505"/>
            <a:ext cx="49299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Arial"/>
                <a:cs typeface="Arial"/>
              </a:rPr>
              <a:t>Scientific communication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C270FD-7F1F-034F-9B1A-21541F49DB86}"/>
              </a:ext>
            </a:extLst>
          </p:cNvPr>
          <p:cNvSpPr/>
          <p:nvPr/>
        </p:nvSpPr>
        <p:spPr>
          <a:xfrm>
            <a:off x="417613" y="3951724"/>
            <a:ext cx="45456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Objective: introduction to scientific communication and its forms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5CBEB0-962E-9C4B-AB0E-A0E0DE087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046" y="196383"/>
            <a:ext cx="1743676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0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AF9E93-28F8-F31C-F0A3-834EC655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0381"/>
            <a:ext cx="6157415" cy="500512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Definition of scientific communication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A1D46-DA47-DDA1-FFAB-1324B5648561}"/>
              </a:ext>
            </a:extLst>
          </p:cNvPr>
          <p:cNvSpPr txBox="1"/>
          <p:nvPr/>
        </p:nvSpPr>
        <p:spPr>
          <a:xfrm>
            <a:off x="457199" y="1100919"/>
            <a:ext cx="5892134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process of sharing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scientific information, findings and knowledge among </a:t>
            </a:r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researchers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scholars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the </a:t>
            </a:r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scientific community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CC9B1-9B93-C634-E587-656FDD11EB56}"/>
              </a:ext>
            </a:extLst>
          </p:cNvPr>
          <p:cNvSpPr txBox="1"/>
          <p:nvPr/>
        </p:nvSpPr>
        <p:spPr>
          <a:xfrm>
            <a:off x="457199" y="1831074"/>
            <a:ext cx="5892134" cy="2274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role of scientific communication is: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Sharing research findings.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Peer review process.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Building scientific knowledge.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Collaboration and networking.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Public understanding.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Driving policy and decision-making.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Advocacy and public engagement.</a:t>
            </a:r>
          </a:p>
        </p:txBody>
      </p:sp>
    </p:spTree>
    <p:extLst>
      <p:ext uri="{BB962C8B-B14F-4D97-AF65-F5344CB8AC3E}">
        <p14:creationId xmlns:p14="http://schemas.microsoft.com/office/powerpoint/2010/main" val="2154283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FBC0A-EE84-4D07-533E-574E7A9A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0381"/>
            <a:ext cx="8229599" cy="500512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Importance of effective scientific communication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E3C8B-649E-31AB-57E4-987922004452}"/>
              </a:ext>
            </a:extLst>
          </p:cNvPr>
          <p:cNvSpPr txBox="1"/>
          <p:nvPr/>
        </p:nvSpPr>
        <p:spPr>
          <a:xfrm>
            <a:off x="457199" y="1100919"/>
            <a:ext cx="5892134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process of sharing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scientific information, findings and knowledge among </a:t>
            </a:r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researchers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scholars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the </a:t>
            </a:r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scientific community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F8180-0C10-5309-E4B7-F3CB2226A204}"/>
              </a:ext>
            </a:extLst>
          </p:cNvPr>
          <p:cNvSpPr txBox="1"/>
          <p:nvPr/>
        </p:nvSpPr>
        <p:spPr>
          <a:xfrm>
            <a:off x="457199" y="1831074"/>
            <a:ext cx="6191574" cy="2274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role of scientific communication is: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Sharing research findings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effective knowledge transfer.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Peer review process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clear evaluation process.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Building scientific knowledge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solid scientific foundations.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Collaboration and networking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inter-disciplinary research.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Public understanding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bridge between scientists and society.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Driving policy and decision-making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make informed decisions.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Advocacy and public engagement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promote awareness and inspire.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8A8838-A03F-160B-C29B-200CC6FE1CE2}"/>
              </a:ext>
            </a:extLst>
          </p:cNvPr>
          <p:cNvSpPr/>
          <p:nvPr/>
        </p:nvSpPr>
        <p:spPr>
          <a:xfrm>
            <a:off x="656095" y="3264976"/>
            <a:ext cx="6235485" cy="835016"/>
          </a:xfrm>
          <a:prstGeom prst="roundRect">
            <a:avLst/>
          </a:prstGeom>
          <a:noFill/>
          <a:ln w="19050">
            <a:solidFill>
              <a:srgbClr val="15A1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8FCA4-1716-BDF8-027C-34C872D0A029}"/>
              </a:ext>
            </a:extLst>
          </p:cNvPr>
          <p:cNvSpPr txBox="1"/>
          <p:nvPr/>
        </p:nvSpPr>
        <p:spPr>
          <a:xfrm>
            <a:off x="5408908" y="3420874"/>
            <a:ext cx="152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SCIENCE</a:t>
            </a:r>
          </a:p>
          <a:p>
            <a:r>
              <a:rPr lang="en-US" sz="1400" i="1" dirty="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258720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3B987D-9FB3-1686-E759-60825C72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381"/>
            <a:ext cx="7708710" cy="500512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Different forms of scientific communication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F8B16D-320B-941E-2DE5-0DCFBAFCBDC5}"/>
              </a:ext>
            </a:extLst>
          </p:cNvPr>
          <p:cNvSpPr txBox="1"/>
          <p:nvPr/>
        </p:nvSpPr>
        <p:spPr>
          <a:xfrm>
            <a:off x="453565" y="1340643"/>
            <a:ext cx="440958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Written reports and research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Scientific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osters and visual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resentations.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Conference presentations and talks.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Science journalism and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opular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cience writing.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Science outreach and public engagement.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Scientific blogs and social media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219496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3B987D-9FB3-1686-E759-60825C72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381"/>
            <a:ext cx="7708710" cy="500512"/>
          </a:xfrm>
        </p:spPr>
        <p:txBody>
          <a:bodyPr/>
          <a:lstStyle/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Written reports and research papers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C83C-653A-CA2A-5378-16DF77689965}"/>
              </a:ext>
            </a:extLst>
          </p:cNvPr>
          <p:cNvSpPr txBox="1"/>
          <p:nvPr/>
        </p:nvSpPr>
        <p:spPr>
          <a:xfrm>
            <a:off x="457200" y="1514661"/>
            <a:ext cx="891154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Purpose: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72A3F-E9B9-A4D5-DF74-8041FC3F6CA0}"/>
              </a:ext>
            </a:extLst>
          </p:cNvPr>
          <p:cNvSpPr txBox="1"/>
          <p:nvPr/>
        </p:nvSpPr>
        <p:spPr>
          <a:xfrm>
            <a:off x="457200" y="1774217"/>
            <a:ext cx="7708710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Communicate research findings, share knowledge and methodologies for reproducibility, contribute to scientific progress </a:t>
            </a:r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a written form.</a:t>
            </a: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46E55-AF42-46C7-FB77-E6772D5A6F3D}"/>
              </a:ext>
            </a:extLst>
          </p:cNvPr>
          <p:cNvSpPr txBox="1"/>
          <p:nvPr/>
        </p:nvSpPr>
        <p:spPr>
          <a:xfrm>
            <a:off x="457200" y="2414092"/>
            <a:ext cx="891154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Structure: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8A19D8-8A2D-F355-D106-556F0C5EB632}"/>
              </a:ext>
            </a:extLst>
          </p:cNvPr>
          <p:cNvSpPr txBox="1"/>
          <p:nvPr/>
        </p:nvSpPr>
        <p:spPr>
          <a:xfrm>
            <a:off x="457200" y="2673650"/>
            <a:ext cx="8229600" cy="2274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Title: duh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;-)</a:t>
            </a: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Abstract: concise summary of the study.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Introduction: literature review context, problem statement.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Methods: detailed research design and data collection.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Results: presentation of findings using visuals.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Discussion: Interpretation, implications and limitations.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Conclusion: recapitulation and future directions.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References: cited sources for proper credit.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16CED-B7FA-DB5C-211A-32397DCB7DDF}"/>
              </a:ext>
            </a:extLst>
          </p:cNvPr>
          <p:cNvSpPr txBox="1"/>
          <p:nvPr/>
        </p:nvSpPr>
        <p:spPr>
          <a:xfrm>
            <a:off x="457200" y="892229"/>
            <a:ext cx="891154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Audience: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49714-2F56-8377-B08F-B0213D8591A8}"/>
              </a:ext>
            </a:extLst>
          </p:cNvPr>
          <p:cNvSpPr txBox="1"/>
          <p:nvPr/>
        </p:nvSpPr>
        <p:spPr>
          <a:xfrm>
            <a:off x="457200" y="1151785"/>
            <a:ext cx="4021810" cy="33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Experts in the field, interested in the topic.</a:t>
            </a:r>
          </a:p>
        </p:txBody>
      </p:sp>
    </p:spTree>
    <p:extLst>
      <p:ext uri="{BB962C8B-B14F-4D97-AF65-F5344CB8AC3E}">
        <p14:creationId xmlns:p14="http://schemas.microsoft.com/office/powerpoint/2010/main" val="1273760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6215</TotalTime>
  <Words>919</Words>
  <Application>Microsoft Macintosh PowerPoint</Application>
  <PresentationFormat>On-screen Show (16:9)</PresentationFormat>
  <Paragraphs>167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ＭＳ 明朝</vt:lpstr>
      <vt:lpstr>Söhne</vt:lpstr>
      <vt:lpstr>Arial</vt:lpstr>
      <vt:lpstr>Calibri</vt:lpstr>
      <vt:lpstr>Office Theme</vt:lpstr>
      <vt:lpstr>PowerPoint Presentation</vt:lpstr>
      <vt:lpstr>From research to research communication</vt:lpstr>
      <vt:lpstr>Scientific communication</vt:lpstr>
      <vt:lpstr>In one minute</vt:lpstr>
      <vt:lpstr>PowerPoint Presentation</vt:lpstr>
      <vt:lpstr>Definition of scientific communication</vt:lpstr>
      <vt:lpstr>Importance of effective scientific communication</vt:lpstr>
      <vt:lpstr>Different forms of scientific communication</vt:lpstr>
      <vt:lpstr>Written reports and research papers</vt:lpstr>
      <vt:lpstr>Scientific posters and visual presentations </vt:lpstr>
      <vt:lpstr>Conference presentations and talks </vt:lpstr>
      <vt:lpstr>Science journalism and popular science writing </vt:lpstr>
      <vt:lpstr>Science outreach and public engagement </vt:lpstr>
      <vt:lpstr>Scientific blogs and social media communication </vt:lpstr>
      <vt:lpstr>PowerPoint Presentation</vt:lpstr>
      <vt:lpstr>PowerPoint Presentation</vt:lpstr>
    </vt:vector>
  </TitlesOfParts>
  <Company>King Abdullah University of Science and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</dc:creator>
  <cp:lastModifiedBy>Sara Durini</cp:lastModifiedBy>
  <cp:revision>179</cp:revision>
  <dcterms:created xsi:type="dcterms:W3CDTF">2015-06-21T11:58:54Z</dcterms:created>
  <dcterms:modified xsi:type="dcterms:W3CDTF">2024-07-07T06:36:11Z</dcterms:modified>
</cp:coreProperties>
</file>